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type="screen4x3" cy="6858000" cx="9144000"/>
  <p:notesSz cx="6858000" cy="9144000"/>
  <p:defaultTextStyle>
    <a:defPPr>
      <a:defRPr lang="tr-TR"/>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000"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tableStyles" Target="tableStyles.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85" name=""/>
        <p:cNvGrpSpPr/>
        <p:nvPr/>
      </p:nvGrpSpPr>
      <p:grpSpPr>
        <a:xfrm>
          <a:off x="0" y="0"/>
          <a:ext cx="0" cy="0"/>
          <a:chOff x="0" y="0"/>
          <a:chExt cx="0" cy="0"/>
        </a:xfrm>
      </p:grpSpPr>
      <p:sp>
        <p:nvSpPr>
          <p:cNvPr id="1048761"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62"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63"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64"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5"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66"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Başlık Slaydı">
    <p:spTree>
      <p:nvGrpSpPr>
        <p:cNvPr id="23" name=""/>
        <p:cNvGrpSpPr/>
        <p:nvPr/>
      </p:nvGrpSpPr>
      <p:grpSpPr>
        <a:xfrm>
          <a:off x="0" y="0"/>
          <a:ext cx="0" cy="0"/>
          <a:chOff x="0" y="0"/>
          <a:chExt cx="0" cy="0"/>
        </a:xfrm>
      </p:grpSpPr>
      <p:sp>
        <p:nvSpPr>
          <p:cNvPr id="1048582"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3"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a:t>Asıl başlık stili için tıklatın</a:t>
            </a:r>
            <a:endParaRPr kumimoji="0" lang="en-US"/>
          </a:p>
        </p:txBody>
      </p:sp>
      <p:sp>
        <p:nvSpPr>
          <p:cNvPr id="1048584" name="8 Alt Başlık"/>
          <p:cNvSpPr>
            <a:spLocks noGrp="1"/>
          </p:cNvSpPr>
          <p:nvPr>
            <p:ph type="subTitle" idx="1"/>
          </p:nvPr>
        </p:nvSpPr>
        <p:spPr>
          <a:xfrm>
            <a:off x="540544" y="2250280"/>
            <a:ext cx="8062912" cy="1752600"/>
          </a:xfrm>
        </p:spPr>
        <p:txBody>
          <a:bodyPr/>
          <a:lstStyle>
            <a:lvl1pPr algn="r" indent="0" marL="0" marR="36576">
              <a:spcBef>
                <a:spcPts val="0"/>
              </a:spcBef>
              <a:buNone/>
              <a:defRPr>
                <a:ln>
                  <a:solidFill>
                    <a:schemeClr val="bg2"/>
                  </a:solidFill>
                </a:ln>
                <a:solidFill>
                  <a:schemeClr val="tx1">
                    <a:tint val="7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tr-TR"/>
              <a:t>Asıl alt başlık stilini düzenlemek için tıklatın</a:t>
            </a:r>
            <a:endParaRPr kumimoji="0" lang="en-US"/>
          </a:p>
        </p:txBody>
      </p:sp>
      <p:sp>
        <p:nvSpPr>
          <p:cNvPr id="1048585" name="27 Veri Yer Tutucusu"/>
          <p:cNvSpPr>
            <a:spLocks noGrp="1"/>
          </p:cNvSpPr>
          <p:nvPr>
            <p:ph type="dt" sz="half" idx="10"/>
          </p:nvPr>
        </p:nvSpPr>
        <p:spPr>
          <a:xfrm>
            <a:off x="1371600" y="6012656"/>
            <a:ext cx="5791200" cy="365125"/>
          </a:xfrm>
        </p:spPr>
        <p:txBody>
          <a:bodyPr anchor="t" bIns="0" tIns="0"/>
          <a:lstStyle>
            <a:lvl1pPr algn="r">
              <a:defRPr sz="1000"/>
            </a:lvl1pPr>
          </a:lstStyle>
          <a:p>
            <a:fld id="{D9F75050-0E15-4C5B-92B0-66D068882F1F}" type="datetimeFigureOut">
              <a:rPr lang="tr-TR" smtClean="0"/>
              <a:t>20.03.2021</a:t>
            </a:fld>
            <a:endParaRPr lang="tr-TR"/>
          </a:p>
        </p:txBody>
      </p:sp>
      <p:sp>
        <p:nvSpPr>
          <p:cNvPr id="1048586" name="16 Altbilgi Yer Tutucusu"/>
          <p:cNvSpPr>
            <a:spLocks noGrp="1"/>
          </p:cNvSpPr>
          <p:nvPr>
            <p:ph type="ftr" sz="quarter" idx="11"/>
          </p:nvPr>
        </p:nvSpPr>
        <p:spPr>
          <a:xfrm>
            <a:off x="1371600" y="5650704"/>
            <a:ext cx="5791200" cy="365125"/>
          </a:xfrm>
        </p:spPr>
        <p:txBody>
          <a:bodyPr anchor="b" bIns="0" tIns="0"/>
          <a:lstStyle>
            <a:lvl1pPr algn="r">
              <a:defRPr sz="1100"/>
            </a:lvl1pPr>
          </a:lstStyle>
          <a:p>
            <a:endParaRPr lang="tr-TR"/>
          </a:p>
        </p:txBody>
      </p:sp>
      <p:sp>
        <p:nvSpPr>
          <p:cNvPr id="1048587"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Başlık, Dikey Metin">
    <p:spTree>
      <p:nvGrpSpPr>
        <p:cNvPr id="178" name=""/>
        <p:cNvGrpSpPr/>
        <p:nvPr/>
      </p:nvGrpSpPr>
      <p:grpSpPr>
        <a:xfrm>
          <a:off x="0" y="0"/>
          <a:ext cx="0" cy="0"/>
          <a:chOff x="0" y="0"/>
          <a:chExt cx="0" cy="0"/>
        </a:xfrm>
      </p:grpSpPr>
      <p:sp>
        <p:nvSpPr>
          <p:cNvPr id="1048726" name="1 Başlık"/>
          <p:cNvSpPr>
            <a:spLocks noGrp="1"/>
          </p:cNvSpPr>
          <p:nvPr>
            <p:ph type="title"/>
          </p:nvPr>
        </p:nvSpPr>
        <p:spPr/>
        <p:txBody>
          <a:bodyPr/>
          <a:p>
            <a:r>
              <a:rPr kumimoji="0" lang="tr-TR"/>
              <a:t>Asıl başlık stili için tıklatın</a:t>
            </a:r>
            <a:endParaRPr kumimoji="0" lang="en-US"/>
          </a:p>
        </p:txBody>
      </p:sp>
      <p:sp>
        <p:nvSpPr>
          <p:cNvPr id="1048727" name="2 Dikey Metin Yer Tutucusu"/>
          <p:cNvSpPr>
            <a:spLocks noGrp="1"/>
          </p:cNvSpPr>
          <p:nvPr>
            <p:ph type="body" orient="vert" idx="1"/>
          </p:nvPr>
        </p:nvSpPr>
        <p:spPr/>
        <p:txBody>
          <a:bodyPr vert="eaVert"/>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28" name="3 Veri Yer Tutucusu"/>
          <p:cNvSpPr>
            <a:spLocks noGrp="1"/>
          </p:cNvSpPr>
          <p:nvPr>
            <p:ph type="dt" sz="half" idx="10"/>
          </p:nvPr>
        </p:nvSpPr>
        <p:spPr/>
        <p:txBody>
          <a:bodyPr/>
          <a:p>
            <a:fld id="{D9F75050-0E15-4C5B-92B0-66D068882F1F}" type="datetimeFigureOut">
              <a:rPr lang="tr-TR" smtClean="0"/>
              <a:t>20.03.2021</a:t>
            </a:fld>
            <a:endParaRPr lang="tr-TR"/>
          </a:p>
        </p:txBody>
      </p:sp>
      <p:sp>
        <p:nvSpPr>
          <p:cNvPr id="1048729" name="4 Altbilgi Yer Tutucusu"/>
          <p:cNvSpPr>
            <a:spLocks noGrp="1"/>
          </p:cNvSpPr>
          <p:nvPr>
            <p:ph type="ftr" sz="quarter" idx="11"/>
          </p:nvPr>
        </p:nvSpPr>
        <p:spPr/>
        <p:txBody>
          <a:bodyPr/>
          <a:p>
            <a:endParaRPr lang="tr-TR"/>
          </a:p>
        </p:txBody>
      </p:sp>
      <p:sp>
        <p:nvSpPr>
          <p:cNvPr id="1048730" name="5 Slayt Numarası Yer Tutucusu"/>
          <p:cNvSpPr>
            <a:spLocks noGrp="1"/>
          </p:cNvSpPr>
          <p:nvPr>
            <p:ph type="sldNum" sz="quarter" idx="12"/>
          </p:nvPr>
        </p:nvSpPr>
        <p:spPr/>
        <p:txBody>
          <a:bodyPr/>
          <a:p>
            <a:fld id="{B1DEFA8C-F947-479F-BE07-76B6B3F80BF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Dikey Başlık ve Metin">
    <p:spTree>
      <p:nvGrpSpPr>
        <p:cNvPr id="176" name=""/>
        <p:cNvGrpSpPr/>
        <p:nvPr/>
      </p:nvGrpSpPr>
      <p:grpSpPr>
        <a:xfrm>
          <a:off x="0" y="0"/>
          <a:ext cx="0" cy="0"/>
          <a:chOff x="0" y="0"/>
          <a:chExt cx="0" cy="0"/>
        </a:xfrm>
      </p:grpSpPr>
      <p:sp>
        <p:nvSpPr>
          <p:cNvPr id="1048715" name="1 Dikey Başlık"/>
          <p:cNvSpPr>
            <a:spLocks noGrp="1"/>
          </p:cNvSpPr>
          <p:nvPr>
            <p:ph type="title" orient="vert"/>
          </p:nvPr>
        </p:nvSpPr>
        <p:spPr>
          <a:xfrm>
            <a:off x="6781800" y="381000"/>
            <a:ext cx="1905000" cy="5486400"/>
          </a:xfrm>
        </p:spPr>
        <p:txBody>
          <a:bodyPr vert="eaVert"/>
          <a:p>
            <a:r>
              <a:rPr kumimoji="0" lang="tr-TR"/>
              <a:t>Asıl başlık stili için tıklatın</a:t>
            </a:r>
            <a:endParaRPr kumimoji="0" lang="en-US"/>
          </a:p>
        </p:txBody>
      </p:sp>
      <p:sp>
        <p:nvSpPr>
          <p:cNvPr id="1048716" name="2 Dikey Metin Yer Tutucusu"/>
          <p:cNvSpPr>
            <a:spLocks noGrp="1"/>
          </p:cNvSpPr>
          <p:nvPr>
            <p:ph type="body" orient="vert" idx="1"/>
          </p:nvPr>
        </p:nvSpPr>
        <p:spPr>
          <a:xfrm>
            <a:off x="457200" y="381000"/>
            <a:ext cx="6248400" cy="5486400"/>
          </a:xfrm>
        </p:spPr>
        <p:txBody>
          <a:bodyPr vert="eaVert"/>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17" name="3 Veri Yer Tutucusu"/>
          <p:cNvSpPr>
            <a:spLocks noGrp="1"/>
          </p:cNvSpPr>
          <p:nvPr>
            <p:ph type="dt" sz="half" idx="10"/>
          </p:nvPr>
        </p:nvSpPr>
        <p:spPr/>
        <p:txBody>
          <a:bodyPr/>
          <a:p>
            <a:fld id="{D9F75050-0E15-4C5B-92B0-66D068882F1F}" type="datetimeFigureOut">
              <a:rPr lang="tr-TR" smtClean="0"/>
              <a:t>20.03.2021</a:t>
            </a:fld>
            <a:endParaRPr lang="tr-TR"/>
          </a:p>
        </p:txBody>
      </p:sp>
      <p:sp>
        <p:nvSpPr>
          <p:cNvPr id="1048718" name="4 Altbilgi Yer Tutucusu"/>
          <p:cNvSpPr>
            <a:spLocks noGrp="1"/>
          </p:cNvSpPr>
          <p:nvPr>
            <p:ph type="ftr" sz="quarter" idx="11"/>
          </p:nvPr>
        </p:nvSpPr>
        <p:spPr/>
        <p:txBody>
          <a:bodyPr/>
          <a:p>
            <a:endParaRPr lang="tr-TR"/>
          </a:p>
        </p:txBody>
      </p:sp>
      <p:sp>
        <p:nvSpPr>
          <p:cNvPr id="1048719" name="5 Slayt Numarası Yer Tutucusu"/>
          <p:cNvSpPr>
            <a:spLocks noGrp="1"/>
          </p:cNvSpPr>
          <p:nvPr>
            <p:ph type="sldNum" sz="quarter" idx="12"/>
          </p:nvPr>
        </p:nvSpPr>
        <p:spPr/>
        <p:txBody>
          <a:bodyPr/>
          <a:p>
            <a:fld id="{B1DEFA8C-F947-479F-BE07-76B6B3F80BF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Başlık ve İçerik">
    <p:spTree>
      <p:nvGrpSpPr>
        <p:cNvPr id="95" name=""/>
        <p:cNvGrpSpPr/>
        <p:nvPr/>
      </p:nvGrpSpPr>
      <p:grpSpPr>
        <a:xfrm>
          <a:off x="0" y="0"/>
          <a:ext cx="0" cy="0"/>
          <a:chOff x="0" y="0"/>
          <a:chExt cx="0" cy="0"/>
        </a:xfrm>
      </p:grpSpPr>
      <p:sp>
        <p:nvSpPr>
          <p:cNvPr id="1048590" name="1 Başlık"/>
          <p:cNvSpPr>
            <a:spLocks noGrp="1"/>
          </p:cNvSpPr>
          <p:nvPr>
            <p:ph type="title"/>
          </p:nvPr>
        </p:nvSpPr>
        <p:spPr>
          <a:xfrm>
            <a:off x="457200" y="267494"/>
            <a:ext cx="8229600" cy="1399032"/>
          </a:xfrm>
        </p:spPr>
        <p:txBody>
          <a:bodyPr/>
          <a:p>
            <a:r>
              <a:rPr kumimoji="0" lang="tr-TR"/>
              <a:t>Asıl başlık stili için tıklatın</a:t>
            </a:r>
            <a:endParaRPr kumimoji="0" lang="en-US"/>
          </a:p>
        </p:txBody>
      </p:sp>
      <p:sp>
        <p:nvSpPr>
          <p:cNvPr id="1048591" name="2 İçerik Yer Tutucusu"/>
          <p:cNvSpPr>
            <a:spLocks noGrp="1"/>
          </p:cNvSpPr>
          <p:nvPr>
            <p:ph idx="1"/>
          </p:nvPr>
        </p:nvSpPr>
        <p:spPr>
          <a:xfrm>
            <a:off x="457200" y="1882808"/>
            <a:ext cx="8229600" cy="4572000"/>
          </a:xfrm>
        </p:spPr>
        <p:txBody>
          <a:bodyPr/>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592" name="3 Veri Yer Tutucusu"/>
          <p:cNvSpPr>
            <a:spLocks noGrp="1"/>
          </p:cNvSpPr>
          <p:nvPr>
            <p:ph type="dt" sz="half" idx="10"/>
          </p:nvPr>
        </p:nvSpPr>
        <p:spPr>
          <a:xfrm>
            <a:off x="4791456" y="6480048"/>
            <a:ext cx="2133600" cy="301752"/>
          </a:xfrm>
        </p:spPr>
        <p:txBody>
          <a:bodyPr/>
          <a:p>
            <a:fld id="{D9F75050-0E15-4C5B-92B0-66D068882F1F}" type="datetimeFigureOut">
              <a:rPr lang="tr-TR" smtClean="0"/>
              <a:t>20.03.2021</a:t>
            </a:fld>
            <a:endParaRPr lang="tr-TR"/>
          </a:p>
        </p:txBody>
      </p:sp>
      <p:sp>
        <p:nvSpPr>
          <p:cNvPr id="1048593" name="4 Altbilgi Yer Tutucusu"/>
          <p:cNvSpPr>
            <a:spLocks noGrp="1"/>
          </p:cNvSpPr>
          <p:nvPr>
            <p:ph type="ftr" sz="quarter" idx="11"/>
          </p:nvPr>
        </p:nvSpPr>
        <p:spPr>
          <a:xfrm>
            <a:off x="457200" y="6480969"/>
            <a:ext cx="4260056" cy="300831"/>
          </a:xfrm>
        </p:spPr>
        <p:txBody>
          <a:bodyPr/>
          <a:p>
            <a:endParaRPr lang="tr-TR"/>
          </a:p>
        </p:txBody>
      </p:sp>
      <p:sp>
        <p:nvSpPr>
          <p:cNvPr id="1048594" name="5 Slayt Numarası Yer Tutucusu"/>
          <p:cNvSpPr>
            <a:spLocks noGrp="1"/>
          </p:cNvSpPr>
          <p:nvPr>
            <p:ph type="sldNum" sz="quarter" idx="12"/>
          </p:nvPr>
        </p:nvSpPr>
        <p:spPr/>
        <p:txBody>
          <a:bodyPr/>
          <a:p>
            <a:fld id="{B1DEFA8C-F947-479F-BE07-76B6B3F80BF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Bölüm Üstbilgisi">
    <p:bg>
      <p:bgRef idx="1002">
        <a:schemeClr val="bg1"/>
      </p:bgRef>
    </p:bg>
    <p:spTree>
      <p:nvGrpSpPr>
        <p:cNvPr id="179" name=""/>
        <p:cNvGrpSpPr/>
        <p:nvPr/>
      </p:nvGrpSpPr>
      <p:grpSpPr>
        <a:xfrm>
          <a:off x="0" y="0"/>
          <a:ext cx="0" cy="0"/>
          <a:chOff x="0" y="0"/>
          <a:chExt cx="0" cy="0"/>
        </a:xfrm>
      </p:grpSpPr>
      <p:sp>
        <p:nvSpPr>
          <p:cNvPr id="1048731" name="8 Dik Üçgen"/>
          <p:cNvSpPr/>
          <p:nvPr/>
        </p:nvSpPr>
        <p:spPr>
          <a:xfrm flipV="1">
            <a:off x="7034" y="7034"/>
            <a:ext cx="9129932" cy="6836899"/>
          </a:xfrm>
          <a:prstGeom prst="rtTriangle"/>
          <a:gradFill flip="none" rotWithShape="1">
            <a:gsLst>
              <a:gs pos="0">
                <a:schemeClr val="tx2">
                  <a:alpha val="10000"/>
                </a:schemeClr>
              </a:gs>
              <a:gs pos="70000">
                <a:schemeClr val="tx2">
                  <a:alpha val="8000"/>
                </a:schemeClr>
              </a:gs>
              <a:gs pos="100000">
                <a:schemeClr val="tx2">
                  <a:alpha val="1000"/>
                </a:schemeClr>
              </a:gs>
            </a:gsLst>
            <a:lin ang="8000000" scaled="1"/>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defTabSz="914400" eaLnBrk="1" hangingPunct="1" latinLnBrk="0" marL="0" rtl="0"/>
            <a:endParaRPr sz="1800" kern="1200" kumimoji="0" lang="en-US">
              <a:solidFill>
                <a:schemeClr val="lt1"/>
              </a:solidFill>
              <a:latin typeface="+mn-lt"/>
              <a:ea typeface="+mn-ea"/>
              <a:cs typeface="+mn-cs"/>
            </a:endParaRPr>
          </a:p>
        </p:txBody>
      </p:sp>
      <p:sp>
        <p:nvSpPr>
          <p:cNvPr id="1048732"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33" name="3 Veri Yer Tutucusu"/>
          <p:cNvSpPr>
            <a:spLocks noGrp="1"/>
          </p:cNvSpPr>
          <p:nvPr>
            <p:ph type="dt" sz="half" idx="10"/>
          </p:nvPr>
        </p:nvSpPr>
        <p:spPr>
          <a:xfrm>
            <a:off x="6955632" y="6477000"/>
            <a:ext cx="2133600" cy="304800"/>
          </a:xfrm>
        </p:spPr>
        <p:txBody>
          <a:bodyPr/>
          <a:p>
            <a:fld id="{D9F75050-0E15-4C5B-92B0-66D068882F1F}" type="datetimeFigureOut">
              <a:rPr lang="tr-TR" smtClean="0"/>
              <a:t>20.03.2021</a:t>
            </a:fld>
            <a:endParaRPr lang="tr-TR"/>
          </a:p>
        </p:txBody>
      </p:sp>
      <p:sp>
        <p:nvSpPr>
          <p:cNvPr id="1048734" name="4 Altbilgi Yer Tutucusu"/>
          <p:cNvSpPr>
            <a:spLocks noGrp="1"/>
          </p:cNvSpPr>
          <p:nvPr>
            <p:ph type="ftr" sz="quarter" idx="11"/>
          </p:nvPr>
        </p:nvSpPr>
        <p:spPr>
          <a:xfrm>
            <a:off x="2619376" y="6480969"/>
            <a:ext cx="4260056" cy="300831"/>
          </a:xfrm>
        </p:spPr>
        <p:txBody>
          <a:bodyPr/>
          <a:p>
            <a:endParaRPr lang="tr-TR"/>
          </a:p>
        </p:txBody>
      </p:sp>
      <p:sp>
        <p:nvSpPr>
          <p:cNvPr id="1048735" name="5 Slayt Numarası Yer Tutucusu"/>
          <p:cNvSpPr>
            <a:spLocks noGrp="1"/>
          </p:cNvSpPr>
          <p:nvPr>
            <p:ph type="sldNum" sz="quarter" idx="12"/>
          </p:nvPr>
        </p:nvSpPr>
        <p:spPr>
          <a:xfrm>
            <a:off x="8451056" y="809624"/>
            <a:ext cx="502920" cy="300831"/>
          </a:xfrm>
        </p:spPr>
        <p:txBody>
          <a:bodyPr/>
          <a:p>
            <a:fld id="{B1DEFA8C-F947-479F-BE07-76B6B3F80BF1}" type="slidenum">
              <a:rPr lang="tr-TR" smtClean="0"/>
              <a:t>‹#›</a:t>
            </a:fld>
            <a:endParaRPr lang="tr-TR"/>
          </a:p>
        </p:txBody>
      </p:sp>
      <p:cxnSp>
        <p:nvCxnSpPr>
          <p:cNvPr id="3145730" name="10 Düz Bağlayıcı"/>
          <p:cNvCxnSpPr>
            <a:cxnSpLocks/>
          </p:cNvCxnSpPr>
          <p:nvPr/>
        </p:nvCxnSpPr>
        <p:spPr>
          <a:xfrm rot="10800000">
            <a:off x="6468794" y="9381"/>
            <a:ext cx="2672861" cy="1900210"/>
          </a:xfrm>
          <a:prstGeom prst="line"/>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5731" name="9 Düz Bağlayıcı"/>
          <p:cNvCxnSpPr>
            <a:cxnSpLocks/>
          </p:cNvCxnSpPr>
          <p:nvPr/>
        </p:nvCxnSpPr>
        <p:spPr>
          <a:xfrm flipV="1">
            <a:off x="0" y="7034"/>
            <a:ext cx="9136966" cy="6843933"/>
          </a:xfrm>
          <a:prstGeom prst="line"/>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48736" name="1 Başlık"/>
          <p:cNvSpPr>
            <a:spLocks noGrp="1"/>
          </p:cNvSpPr>
          <p:nvPr>
            <p:ph type="title"/>
          </p:nvPr>
        </p:nvSpPr>
        <p:spPr>
          <a:xfrm>
            <a:off x="381000" y="271464"/>
            <a:ext cx="7239000" cy="1362075"/>
          </a:xfrm>
        </p:spPr>
        <p:txBody>
          <a:bodyPr anchor="ctr"/>
          <a:lstStyle>
            <a:lvl1pPr algn="l" marL="0">
              <a:buNone/>
              <a:defRPr baseline="0" b="1" cap="none" sz="3600"/>
            </a:lvl1pPr>
          </a:lstStyle>
          <a:p>
            <a:r>
              <a:rPr kumimoji="0" lang="tr-TR"/>
              <a:t>Asıl başlık stili için tıklatın</a:t>
            </a:r>
            <a:endParaRPr kumimoji="0" lang="en-US"/>
          </a:p>
        </p:txBody>
      </p:sp>
      <p:sp>
        <p:nvSpPr>
          <p:cNvPr id="1048737" name="2 Metin Yer Tutucusu"/>
          <p:cNvSpPr>
            <a:spLocks noGrp="1"/>
          </p:cNvSpPr>
          <p:nvPr>
            <p:ph type="body" idx="1"/>
          </p:nvPr>
        </p:nvSpPr>
        <p:spPr>
          <a:xfrm>
            <a:off x="381000" y="1633536"/>
            <a:ext cx="3886200" cy="2286000"/>
          </a:xfrm>
        </p:spPr>
        <p:txBody>
          <a:bodyPr anchor="t"/>
          <a:lstStyle>
            <a:lvl1pPr algn="l" indent="0" marL="5486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tr-TR"/>
              <a:t>Asıl metin stillerini düzenlemek için tıklatın</a:t>
            </a:r>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İki İçerik">
    <p:spTree>
      <p:nvGrpSpPr>
        <p:cNvPr id="180" name=""/>
        <p:cNvGrpSpPr/>
        <p:nvPr/>
      </p:nvGrpSpPr>
      <p:grpSpPr>
        <a:xfrm>
          <a:off x="0" y="0"/>
          <a:ext cx="0" cy="0"/>
          <a:chOff x="0" y="0"/>
          <a:chExt cx="0" cy="0"/>
        </a:xfrm>
      </p:grpSpPr>
      <p:sp>
        <p:nvSpPr>
          <p:cNvPr id="1048738" name="1 Başlık"/>
          <p:cNvSpPr>
            <a:spLocks noGrp="1"/>
          </p:cNvSpPr>
          <p:nvPr>
            <p:ph type="title"/>
          </p:nvPr>
        </p:nvSpPr>
        <p:spPr/>
        <p:txBody>
          <a:bodyPr/>
          <a:lstStyle>
            <a:lvl1pPr algn="l" marL="0"/>
          </a:lstStyle>
          <a:p>
            <a:r>
              <a:rPr kumimoji="0" lang="tr-TR"/>
              <a:t>Asıl başlık stili için tıklatın</a:t>
            </a:r>
            <a:endParaRPr kumimoji="0" lang="en-US"/>
          </a:p>
        </p:txBody>
      </p:sp>
      <p:sp>
        <p:nvSpPr>
          <p:cNvPr id="1048739"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40"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41" name="4 Veri Yer Tutucusu"/>
          <p:cNvSpPr>
            <a:spLocks noGrp="1"/>
          </p:cNvSpPr>
          <p:nvPr>
            <p:ph type="dt" sz="half" idx="10"/>
          </p:nvPr>
        </p:nvSpPr>
        <p:spPr>
          <a:xfrm>
            <a:off x="4791456" y="6480969"/>
            <a:ext cx="2133600" cy="301752"/>
          </a:xfrm>
        </p:spPr>
        <p:txBody>
          <a:bodyPr/>
          <a:p>
            <a:fld id="{D9F75050-0E15-4C5B-92B0-66D068882F1F}" type="datetimeFigureOut">
              <a:rPr lang="tr-TR" smtClean="0"/>
              <a:t>20.03.2021</a:t>
            </a:fld>
            <a:endParaRPr lang="tr-TR"/>
          </a:p>
        </p:txBody>
      </p:sp>
      <p:sp>
        <p:nvSpPr>
          <p:cNvPr id="1048742" name="5 Altbilgi Yer Tutucusu"/>
          <p:cNvSpPr>
            <a:spLocks noGrp="1"/>
          </p:cNvSpPr>
          <p:nvPr>
            <p:ph type="ftr" sz="quarter" idx="11"/>
          </p:nvPr>
        </p:nvSpPr>
        <p:spPr>
          <a:xfrm>
            <a:off x="457200" y="6480969"/>
            <a:ext cx="4260056" cy="301752"/>
          </a:xfrm>
        </p:spPr>
        <p:txBody>
          <a:bodyPr/>
          <a:p>
            <a:endParaRPr lang="tr-TR"/>
          </a:p>
        </p:txBody>
      </p:sp>
      <p:sp>
        <p:nvSpPr>
          <p:cNvPr id="1048743" name="6 Slayt Numarası Yer Tutucusu"/>
          <p:cNvSpPr>
            <a:spLocks noGrp="1"/>
          </p:cNvSpPr>
          <p:nvPr>
            <p:ph type="sldNum" sz="quarter" idx="12"/>
          </p:nvPr>
        </p:nvSpPr>
        <p:spPr>
          <a:xfrm>
            <a:off x="7589520" y="6480969"/>
            <a:ext cx="502920" cy="301752"/>
          </a:xfrm>
        </p:spPr>
        <p:txBody>
          <a:bodyPr/>
          <a:p>
            <a:fld id="{B1DEFA8C-F947-479F-BE07-76B6B3F80BF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Karşılaştırma">
    <p:bg>
      <p:bgRef idx="1002">
        <a:schemeClr val="bg2"/>
      </p:bgRef>
    </p:bg>
    <p:spTree>
      <p:nvGrpSpPr>
        <p:cNvPr id="181" name=""/>
        <p:cNvGrpSpPr/>
        <p:nvPr/>
      </p:nvGrpSpPr>
      <p:grpSpPr>
        <a:xfrm>
          <a:off x="0" y="0"/>
          <a:ext cx="0" cy="0"/>
          <a:chOff x="0" y="0"/>
          <a:chExt cx="0" cy="0"/>
        </a:xfrm>
      </p:grpSpPr>
      <p:sp>
        <p:nvSpPr>
          <p:cNvPr id="1048744" name="1 Başlık"/>
          <p:cNvSpPr>
            <a:spLocks noGrp="1"/>
          </p:cNvSpPr>
          <p:nvPr>
            <p:ph type="title"/>
          </p:nvPr>
        </p:nvSpPr>
        <p:spPr>
          <a:xfrm>
            <a:off x="248198" y="290732"/>
            <a:ext cx="1066800" cy="6153912"/>
          </a:xfrm>
        </p:spPr>
        <p:txBody>
          <a:bodyPr anchor="b" vert="vert270"/>
          <a:lstStyle>
            <a:lvl1pPr algn="ctr" marL="0">
              <a:defRPr b="1" sz="3300">
                <a:ln w="6350">
                  <a:solidFill>
                    <a:schemeClr val="tx1"/>
                  </a:solidFill>
                </a:ln>
                <a:solidFill>
                  <a:schemeClr val="tx1"/>
                </a:solidFill>
              </a:defRPr>
            </a:lvl1pPr>
          </a:lstStyle>
          <a:p>
            <a:r>
              <a:rPr kumimoji="0" lang="tr-TR"/>
              <a:t>Asıl başlık stili için tıklatın</a:t>
            </a:r>
            <a:endParaRPr kumimoji="0" lang="en-US"/>
          </a:p>
        </p:txBody>
      </p:sp>
      <p:sp>
        <p:nvSpPr>
          <p:cNvPr id="1048745" name="2 Metin Yer Tutucusu"/>
          <p:cNvSpPr>
            <a:spLocks noGrp="1"/>
          </p:cNvSpPr>
          <p:nvPr>
            <p:ph type="body" idx="1"/>
          </p:nvPr>
        </p:nvSpPr>
        <p:spPr>
          <a:xfrm>
            <a:off x="1365006" y="290732"/>
            <a:ext cx="581024" cy="3017520"/>
          </a:xfrm>
          <a:solidFill>
            <a:schemeClr val="bg1"/>
          </a:solidFill>
          <a:ln w="12700">
            <a:noFill/>
          </a:ln>
        </p:spPr>
        <p:txBody>
          <a:bodyPr anchor="ctr" vert="vert270">
            <a:normAutofit fontScale="93750" lnSpcReduction="20000"/>
          </a:bodyPr>
          <a:lstStyle>
            <a:lvl1pPr algn="ctr" indent="0" marL="0">
              <a:buNone/>
              <a:defRPr b="0" sz="16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tr-TR"/>
              <a:t>Asıl metin stillerini düzenlemek için tıklatın</a:t>
            </a:r>
          </a:p>
        </p:txBody>
      </p:sp>
      <p:sp>
        <p:nvSpPr>
          <p:cNvPr id="1048746" name="3 Metin Yer Tutucusu"/>
          <p:cNvSpPr>
            <a:spLocks noGrp="1"/>
          </p:cNvSpPr>
          <p:nvPr>
            <p:ph type="body" sz="half" idx="3"/>
          </p:nvPr>
        </p:nvSpPr>
        <p:spPr>
          <a:xfrm>
            <a:off x="1365006" y="3427124"/>
            <a:ext cx="581024" cy="3017520"/>
          </a:xfrm>
          <a:solidFill>
            <a:schemeClr val="bg1"/>
          </a:solidFill>
          <a:ln w="12700">
            <a:noFill/>
          </a:ln>
        </p:spPr>
        <p:txBody>
          <a:bodyPr anchor="ctr" vert="vert270">
            <a:normAutofit fontScale="93750" lnSpcReduction="20000"/>
          </a:bodyPr>
          <a:lstStyle>
            <a:lvl1pPr algn="ctr" indent="0" marL="0">
              <a:buNone/>
              <a:defRPr b="0" sz="16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tr-TR"/>
              <a:t>Asıl metin stillerini düzenlemek için tıklatın</a:t>
            </a:r>
          </a:p>
        </p:txBody>
      </p:sp>
      <p:sp>
        <p:nvSpPr>
          <p:cNvPr id="1048747"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48"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49" name="6 Veri Yer Tutucusu"/>
          <p:cNvSpPr>
            <a:spLocks noGrp="1"/>
          </p:cNvSpPr>
          <p:nvPr>
            <p:ph type="dt" sz="half" idx="10"/>
          </p:nvPr>
        </p:nvSpPr>
        <p:spPr>
          <a:xfrm>
            <a:off x="4791456" y="6480969"/>
            <a:ext cx="2130552" cy="301752"/>
          </a:xfrm>
        </p:spPr>
        <p:txBody>
          <a:bodyPr/>
          <a:p>
            <a:fld id="{D9F75050-0E15-4C5B-92B0-66D068882F1F}" type="datetimeFigureOut">
              <a:rPr lang="tr-TR" smtClean="0"/>
              <a:t>20.03.2021</a:t>
            </a:fld>
            <a:endParaRPr lang="tr-TR"/>
          </a:p>
        </p:txBody>
      </p:sp>
      <p:sp>
        <p:nvSpPr>
          <p:cNvPr id="1048750" name="7 Altbilgi Yer Tutucusu"/>
          <p:cNvSpPr>
            <a:spLocks noGrp="1"/>
          </p:cNvSpPr>
          <p:nvPr>
            <p:ph type="ftr" sz="quarter" idx="11"/>
          </p:nvPr>
        </p:nvSpPr>
        <p:spPr>
          <a:xfrm>
            <a:off x="457200" y="6480969"/>
            <a:ext cx="4261104" cy="301752"/>
          </a:xfrm>
        </p:spPr>
        <p:txBody>
          <a:bodyPr/>
          <a:p>
            <a:endParaRPr lang="tr-TR"/>
          </a:p>
        </p:txBody>
      </p:sp>
      <p:sp>
        <p:nvSpPr>
          <p:cNvPr id="1048751" name="8 Slayt Numarası Yer Tutucusu"/>
          <p:cNvSpPr>
            <a:spLocks noGrp="1"/>
          </p:cNvSpPr>
          <p:nvPr>
            <p:ph type="sldNum" sz="quarter" idx="12"/>
          </p:nvPr>
        </p:nvSpPr>
        <p:spPr>
          <a:xfrm>
            <a:off x="7589520" y="6483096"/>
            <a:ext cx="502920" cy="301752"/>
          </a:xfrm>
        </p:spPr>
        <p:txBody>
          <a:bodyPr/>
          <a:lstStyle>
            <a:lvl1pPr algn="ctr"/>
          </a:lstStyle>
          <a:p>
            <a:fld id="{B1DEFA8C-F947-479F-BE07-76B6B3F80BF1}" type="slidenum">
              <a:rPr lang="tr-TR" smtClean="0"/>
              <a:t>‹#›</a:t>
            </a:fld>
            <a:endParaRPr lang="tr-TR"/>
          </a:p>
        </p:txBody>
      </p:sp>
    </p:spTree>
  </p:cSld>
  <p:clrMapOvr>
    <a:overrideClrMapping accent1="accent1" accent2="accent2" accent3="accent3" accent4="accent4" accent5="accent5" accent6="accent6" bg1="dk1" bg2="dk2" tx1="lt1" tx2="lt2"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Yalnızca Başlık">
    <p:spTree>
      <p:nvGrpSpPr>
        <p:cNvPr id="175" name=""/>
        <p:cNvGrpSpPr/>
        <p:nvPr/>
      </p:nvGrpSpPr>
      <p:grpSpPr>
        <a:xfrm>
          <a:off x="0" y="0"/>
          <a:ext cx="0" cy="0"/>
          <a:chOff x="0" y="0"/>
          <a:chExt cx="0" cy="0"/>
        </a:xfrm>
      </p:grpSpPr>
      <p:sp>
        <p:nvSpPr>
          <p:cNvPr id="1048711" name="1 Başlık"/>
          <p:cNvSpPr>
            <a:spLocks noGrp="1"/>
          </p:cNvSpPr>
          <p:nvPr>
            <p:ph type="title"/>
          </p:nvPr>
        </p:nvSpPr>
        <p:spPr/>
        <p:txBody>
          <a:bodyPr/>
          <a:lstStyle>
            <a:lvl1pPr>
              <a:defRPr b="0"/>
            </a:lvl1pPr>
          </a:lstStyle>
          <a:p>
            <a:r>
              <a:rPr kumimoji="0" lang="tr-TR"/>
              <a:t>Asıl başlık stili için tıklatın</a:t>
            </a:r>
            <a:endParaRPr kumimoji="0" lang="en-US"/>
          </a:p>
        </p:txBody>
      </p:sp>
      <p:sp>
        <p:nvSpPr>
          <p:cNvPr id="1048712" name="2 Veri Yer Tutucusu"/>
          <p:cNvSpPr>
            <a:spLocks noGrp="1"/>
          </p:cNvSpPr>
          <p:nvPr>
            <p:ph type="dt" sz="half" idx="10"/>
          </p:nvPr>
        </p:nvSpPr>
        <p:spPr/>
        <p:txBody>
          <a:bodyPr/>
          <a:p>
            <a:fld id="{D9F75050-0E15-4C5B-92B0-66D068882F1F}" type="datetimeFigureOut">
              <a:rPr lang="tr-TR" smtClean="0"/>
              <a:t>20.03.2021</a:t>
            </a:fld>
            <a:endParaRPr lang="tr-TR"/>
          </a:p>
        </p:txBody>
      </p:sp>
      <p:sp>
        <p:nvSpPr>
          <p:cNvPr id="1048713" name="3 Altbilgi Yer Tutucusu"/>
          <p:cNvSpPr>
            <a:spLocks noGrp="1"/>
          </p:cNvSpPr>
          <p:nvPr>
            <p:ph type="ftr" sz="quarter" idx="11"/>
          </p:nvPr>
        </p:nvSpPr>
        <p:spPr/>
        <p:txBody>
          <a:bodyPr/>
          <a:p>
            <a:endParaRPr lang="tr-TR"/>
          </a:p>
        </p:txBody>
      </p:sp>
      <p:sp>
        <p:nvSpPr>
          <p:cNvPr id="1048714" name="4 Slayt Numarası Yer Tutucusu"/>
          <p:cNvSpPr>
            <a:spLocks noGrp="1"/>
          </p:cNvSpPr>
          <p:nvPr>
            <p:ph type="sldNum" sz="quarter" idx="12"/>
          </p:nvPr>
        </p:nvSpPr>
        <p:spPr/>
        <p:txBody>
          <a:bodyPr/>
          <a:p>
            <a:fld id="{B1DEFA8C-F947-479F-BE07-76B6B3F80BF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oş">
    <p:spTree>
      <p:nvGrpSpPr>
        <p:cNvPr id="182" name=""/>
        <p:cNvGrpSpPr/>
        <p:nvPr/>
      </p:nvGrpSpPr>
      <p:grpSpPr>
        <a:xfrm>
          <a:off x="0" y="0"/>
          <a:ext cx="0" cy="0"/>
          <a:chOff x="0" y="0"/>
          <a:chExt cx="0" cy="0"/>
        </a:xfrm>
      </p:grpSpPr>
      <p:sp>
        <p:nvSpPr>
          <p:cNvPr id="1048752" name="1 Veri Yer Tutucusu"/>
          <p:cNvSpPr>
            <a:spLocks noGrp="1"/>
          </p:cNvSpPr>
          <p:nvPr>
            <p:ph type="dt" sz="half" idx="10"/>
          </p:nvPr>
        </p:nvSpPr>
        <p:spPr>
          <a:xfrm>
            <a:off x="4791456" y="6480969"/>
            <a:ext cx="2133600" cy="301752"/>
          </a:xfrm>
        </p:spPr>
        <p:txBody>
          <a:bodyPr/>
          <a:p>
            <a:fld id="{D9F75050-0E15-4C5B-92B0-66D068882F1F}" type="datetimeFigureOut">
              <a:rPr lang="tr-TR" smtClean="0"/>
              <a:t>20.03.2021</a:t>
            </a:fld>
            <a:endParaRPr lang="tr-TR"/>
          </a:p>
        </p:txBody>
      </p:sp>
      <p:sp>
        <p:nvSpPr>
          <p:cNvPr id="1048753" name="2 Altbilgi Yer Tutucusu"/>
          <p:cNvSpPr>
            <a:spLocks noGrp="1"/>
          </p:cNvSpPr>
          <p:nvPr>
            <p:ph type="ftr" sz="quarter" idx="11"/>
          </p:nvPr>
        </p:nvSpPr>
        <p:spPr>
          <a:xfrm>
            <a:off x="457200" y="6481890"/>
            <a:ext cx="4260056" cy="300831"/>
          </a:xfrm>
        </p:spPr>
        <p:txBody>
          <a:bodyPr/>
          <a:p>
            <a:endParaRPr lang="tr-TR"/>
          </a:p>
        </p:txBody>
      </p:sp>
      <p:sp>
        <p:nvSpPr>
          <p:cNvPr id="1048754" name="3 Slayt Numarası Yer Tutucusu"/>
          <p:cNvSpPr>
            <a:spLocks noGrp="1"/>
          </p:cNvSpPr>
          <p:nvPr>
            <p:ph type="sldNum" sz="quarter" idx="12"/>
          </p:nvPr>
        </p:nvSpPr>
        <p:spPr>
          <a:xfrm>
            <a:off x="7589520" y="6480969"/>
            <a:ext cx="502920" cy="301752"/>
          </a:xfrm>
        </p:spPr>
        <p:txBody>
          <a:bodyPr/>
          <a:p>
            <a:fld id="{B1DEFA8C-F947-479F-BE07-76B6B3F80BF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Başlıklı İçerik">
    <p:bg>
      <p:bgRef idx="1002">
        <a:schemeClr val="bg2"/>
      </p:bgRef>
    </p:bg>
    <p:spTree>
      <p:nvGrpSpPr>
        <p:cNvPr id="183" name=""/>
        <p:cNvGrpSpPr/>
        <p:nvPr/>
      </p:nvGrpSpPr>
      <p:grpSpPr>
        <a:xfrm>
          <a:off x="0" y="0"/>
          <a:ext cx="0" cy="0"/>
          <a:chOff x="0" y="0"/>
          <a:chExt cx="0" cy="0"/>
        </a:xfrm>
      </p:grpSpPr>
      <p:sp>
        <p:nvSpPr>
          <p:cNvPr id="1048755" name="1 Başlık"/>
          <p:cNvSpPr>
            <a:spLocks noGrp="1"/>
          </p:cNvSpPr>
          <p:nvPr>
            <p:ph type="title"/>
          </p:nvPr>
        </p:nvSpPr>
        <p:spPr>
          <a:xfrm>
            <a:off x="219456" y="367664"/>
            <a:ext cx="914400" cy="5943600"/>
          </a:xfrm>
        </p:spPr>
        <p:txBody>
          <a:bodyPr anchor="b" vert="vert270"/>
          <a:lstStyle>
            <a:lvl1pPr algn="r" marL="0" marR="18288">
              <a:spcBef>
                <a:spcPts val="0"/>
              </a:spcBef>
              <a:buNone/>
              <a:defRPr baseline="0" b="0" cap="all" sz="2900"/>
            </a:lvl1pPr>
          </a:lstStyle>
          <a:p>
            <a:r>
              <a:rPr kumimoji="0" lang="tr-TR"/>
              <a:t>Asıl başlık stili için tıklatın</a:t>
            </a:r>
            <a:endParaRPr kumimoji="0" lang="en-US"/>
          </a:p>
        </p:txBody>
      </p:sp>
      <p:sp>
        <p:nvSpPr>
          <p:cNvPr id="1048756" name="2 Metin Yer Tutucusu"/>
          <p:cNvSpPr>
            <a:spLocks noGrp="1"/>
          </p:cNvSpPr>
          <p:nvPr>
            <p:ph type="body" idx="2"/>
          </p:nvPr>
        </p:nvSpPr>
        <p:spPr>
          <a:xfrm>
            <a:off x="1135856" y="367664"/>
            <a:ext cx="2438400" cy="5943600"/>
          </a:xfrm>
        </p:spPr>
        <p:txBody>
          <a:bodyPr anchor="t"/>
          <a:lstStyle>
            <a:lvl1pPr indent="0" marL="0">
              <a:spcBef>
                <a:spcPts val="0"/>
              </a:spcBef>
              <a:buNone/>
              <a:defRPr sz="1400"/>
            </a:lvl1pPr>
            <a:lvl2pPr>
              <a:buNone/>
              <a:defRPr sz="1200"/>
            </a:lvl2pPr>
            <a:lvl3pPr>
              <a:buNone/>
              <a:defRPr sz="1000"/>
            </a:lvl3pPr>
            <a:lvl4pPr>
              <a:buNone/>
              <a:defRPr sz="900"/>
            </a:lvl4pPr>
            <a:lvl5pPr>
              <a:buNone/>
              <a:defRPr sz="900"/>
            </a:lvl5pPr>
          </a:lstStyle>
          <a:p>
            <a:pPr eaLnBrk="1" hangingPunct="1" latinLnBrk="0" lvl="0"/>
            <a:r>
              <a:rPr kumimoji="0" lang="tr-TR"/>
              <a:t>Asıl metin stillerini düzenlemek için tıklatın</a:t>
            </a:r>
          </a:p>
        </p:txBody>
      </p:sp>
      <p:sp>
        <p:nvSpPr>
          <p:cNvPr id="1048757"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eaLnBrk="1" hangingPunct="1" latinLnBrk="0" lvl="0"/>
            <a:r>
              <a:rPr lang="tr-TR"/>
              <a:t>Asıl metin stillerini düzenlemek için tıklatın</a:t>
            </a:r>
          </a:p>
          <a:p>
            <a:pPr eaLnBrk="1" hangingPunct="1" latinLnBrk="0" lvl="1"/>
            <a:r>
              <a:rPr lang="tr-TR"/>
              <a:t>İkinci düzey</a:t>
            </a:r>
          </a:p>
          <a:p>
            <a:pPr eaLnBrk="1" hangingPunct="1" latinLnBrk="0" lvl="2"/>
            <a:r>
              <a:rPr lang="tr-TR"/>
              <a:t>Üçüncü düzey</a:t>
            </a:r>
          </a:p>
          <a:p>
            <a:pPr eaLnBrk="1" hangingPunct="1" latinLnBrk="0" lvl="3"/>
            <a:r>
              <a:rPr lang="tr-TR"/>
              <a:t>Dördüncü düzey</a:t>
            </a:r>
          </a:p>
          <a:p>
            <a:pPr eaLnBrk="1" hangingPunct="1" latinLnBrk="0" lvl="4"/>
            <a:r>
              <a:rPr lang="tr-TR"/>
              <a:t>Beşinci düzey</a:t>
            </a:r>
            <a:endParaRPr kumimoji="0" lang="en-US"/>
          </a:p>
        </p:txBody>
      </p:sp>
      <p:sp>
        <p:nvSpPr>
          <p:cNvPr id="1048758"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t>20.03.2021</a:t>
            </a:fld>
            <a:endParaRPr lang="tr-TR"/>
          </a:p>
        </p:txBody>
      </p:sp>
      <p:sp>
        <p:nvSpPr>
          <p:cNvPr id="1048759"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1048760"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t>‹#›</a:t>
            </a:fld>
            <a:endParaRPr lang="tr-TR"/>
          </a:p>
        </p:txBody>
      </p:sp>
    </p:spTree>
  </p:cSld>
  <p:clrMapOvr>
    <a:overrideClrMapping accent1="accent1" accent2="accent2" accent3="accent3" accent4="accent4" accent5="accent5" accent6="accent6" bg1="dk1" bg2="dk2" tx1="lt1" tx2="lt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Başlıklı Resim">
    <p:bg>
      <p:bgRef idx="1002">
        <a:schemeClr val="bg1"/>
      </p:bgRef>
    </p:bg>
    <p:spTree>
      <p:nvGrpSpPr>
        <p:cNvPr id="177" name=""/>
        <p:cNvGrpSpPr/>
        <p:nvPr/>
      </p:nvGrpSpPr>
      <p:grpSpPr>
        <a:xfrm>
          <a:off x="0" y="0"/>
          <a:ext cx="0" cy="0"/>
          <a:chOff x="0" y="0"/>
          <a:chExt cx="0" cy="0"/>
        </a:xfrm>
      </p:grpSpPr>
      <p:sp>
        <p:nvSpPr>
          <p:cNvPr id="1048720" name="1 Başlık"/>
          <p:cNvSpPr>
            <a:spLocks noGrp="1"/>
          </p:cNvSpPr>
          <p:nvPr>
            <p:ph type="title"/>
          </p:nvPr>
        </p:nvSpPr>
        <p:spPr>
          <a:xfrm>
            <a:off x="219456" y="150896"/>
            <a:ext cx="914400" cy="6400800"/>
          </a:xfrm>
        </p:spPr>
        <p:txBody>
          <a:bodyPr anchor="b" vert="vert270"/>
          <a:lstStyle>
            <a:lvl1pPr algn="l" marL="0">
              <a:buNone/>
              <a:defRPr baseline="0" b="0" cap="all" sz="3000"/>
            </a:lvl1pPr>
          </a:lstStyle>
          <a:p>
            <a:r>
              <a:rPr kumimoji="0" lang="tr-TR"/>
              <a:t>Asıl başlık stili için tıklatın</a:t>
            </a:r>
            <a:endParaRPr kumimoji="0" lang="en-US"/>
          </a:p>
        </p:txBody>
      </p:sp>
      <p:sp>
        <p:nvSpPr>
          <p:cNvPr id="1048721" name="2 Resim Yer Tutucusu"/>
          <p:cNvSpPr>
            <a:spLocks noGrp="1"/>
          </p:cNvSpPr>
          <p:nvPr>
            <p:ph type="pic" idx="1"/>
          </p:nvPr>
        </p:nvSpPr>
        <p:spPr>
          <a:xfrm>
            <a:off x="1138237" y="373966"/>
            <a:ext cx="7333488" cy="5486400"/>
          </a:xfrm>
          <a:solidFill>
            <a:schemeClr val="bg2">
              <a:shade val="50000"/>
            </a:schemeClr>
          </a:solidFill>
        </p:spPr>
        <p:txBody>
          <a:bodyPr/>
          <a:lstStyle>
            <a:lvl1pPr indent="0" marL="0">
              <a:buNone/>
              <a:defRPr sz="3200"/>
            </a:lvl1pPr>
          </a:lstStyle>
          <a:p>
            <a:r>
              <a:rPr kumimoji="0" lang="tr-TR"/>
              <a:t>Resim eklemek için simgeyi tıklatın</a:t>
            </a:r>
            <a:endParaRPr dirty="0" kumimoji="0" lang="en-US"/>
          </a:p>
        </p:txBody>
      </p:sp>
      <p:sp>
        <p:nvSpPr>
          <p:cNvPr id="1048722"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indent="0" marL="0">
              <a:spcBef>
                <a:spcPts val="0"/>
              </a:spcBef>
              <a:buNone/>
              <a:defRPr sz="1400"/>
            </a:lvl1pPr>
            <a:lvl2pPr>
              <a:defRPr sz="1200"/>
            </a:lvl2pPr>
            <a:lvl3pPr>
              <a:defRPr sz="1000"/>
            </a:lvl3pPr>
            <a:lvl4pPr>
              <a:defRPr sz="900"/>
            </a:lvl4pPr>
            <a:lvl5pPr>
              <a:defRPr sz="900"/>
            </a:lvl5pPr>
          </a:lstStyle>
          <a:p>
            <a:pPr eaLnBrk="1" hangingPunct="1" latinLnBrk="0" lvl="0"/>
            <a:r>
              <a:rPr kumimoji="0" lang="tr-TR"/>
              <a:t>Asıl metin stillerini düzenlemek için tıklatın</a:t>
            </a:r>
          </a:p>
        </p:txBody>
      </p:sp>
      <p:sp>
        <p:nvSpPr>
          <p:cNvPr id="1048723"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t>20.03.2021</a:t>
            </a:fld>
            <a:endParaRPr lang="tr-TR"/>
          </a:p>
        </p:txBody>
      </p:sp>
      <p:sp>
        <p:nvSpPr>
          <p:cNvPr id="1048724"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1048725"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t>‹#›</a:t>
            </a:fld>
            <a:endParaRPr lang="tr-TR"/>
          </a:p>
        </p:txBody>
      </p:sp>
    </p:spTree>
  </p:cSld>
  <p:clrMapOvr>
    <a:overrideClrMapping accent1="accent1" accent2="accent2" accent3="accent3" accent4="accent4" accent5="accent5" accent6="accent6" bg1="dk1" bg2="dk2" tx1="lt1" tx2="lt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1" name=""/>
        <p:cNvGrpSpPr/>
        <p:nvPr/>
      </p:nvGrpSpPr>
      <p:grpSpPr>
        <a:xfrm>
          <a:off x="0" y="0"/>
          <a:ext cx="0" cy="0"/>
          <a:chOff x="0" y="0"/>
          <a:chExt cx="0" cy="0"/>
        </a:xfrm>
      </p:grpSpPr>
      <p:sp>
        <p:nvSpPr>
          <p:cNvPr id="1048576" name="10 Dik Üçgen"/>
          <p:cNvSpPr/>
          <p:nvPr/>
        </p:nvSpPr>
        <p:spPr>
          <a:xfrm>
            <a:off x="7034" y="14068"/>
            <a:ext cx="9129932" cy="6836899"/>
          </a:xfrm>
          <a:prstGeom prst="rtTriangle"/>
          <a:gradFill flip="none" rotWithShape="1">
            <a:gsLst>
              <a:gs pos="0">
                <a:schemeClr val="tx2">
                  <a:alpha val="10000"/>
                </a:schemeClr>
              </a:gs>
              <a:gs pos="70000">
                <a:schemeClr val="tx2">
                  <a:alpha val="8000"/>
                </a:schemeClr>
              </a:gs>
              <a:gs pos="100000">
                <a:schemeClr val="tx2">
                  <a:alpha val="1000"/>
                </a:schemeClr>
              </a:gs>
            </a:gsLst>
            <a:lin ang="8000000" scaled="1"/>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cxnSp>
        <p:nvCxnSpPr>
          <p:cNvPr id="3145728" name="7 Düz Bağlayıcı"/>
          <p:cNvCxnSpPr>
            <a:cxnSpLocks/>
          </p:cNvCxnSpPr>
          <p:nvPr/>
        </p:nvCxnSpPr>
        <p:spPr>
          <a:xfrm>
            <a:off x="0" y="7034"/>
            <a:ext cx="9136966" cy="6843933"/>
          </a:xfrm>
          <a:prstGeom prst="line"/>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45729" name="8 Düz Bağlayıcı"/>
          <p:cNvCxnSpPr>
            <a:cxnSpLocks/>
          </p:cNvCxnSpPr>
          <p:nvPr/>
        </p:nvCxnSpPr>
        <p:spPr>
          <a:xfrm rot="10800000" flipV="1">
            <a:off x="6468794" y="4948410"/>
            <a:ext cx="2672861" cy="1900210"/>
          </a:xfrm>
          <a:prstGeom prst="line"/>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48577" name="21 Başlık Yer Tutucusu"/>
          <p:cNvSpPr>
            <a:spLocks noGrp="1"/>
          </p:cNvSpPr>
          <p:nvPr>
            <p:ph type="title"/>
          </p:nvPr>
        </p:nvSpPr>
        <p:spPr>
          <a:xfrm>
            <a:off x="457200" y="267494"/>
            <a:ext cx="8229600" cy="1399032"/>
          </a:xfrm>
          <a:prstGeom prst="rect"/>
        </p:spPr>
        <p:txBody>
          <a:bodyPr anchor="ctr" vert="horz">
            <a:normAutofit/>
          </a:bodyPr>
          <a:p>
            <a:r>
              <a:rPr kumimoji="0" lang="tr-TR"/>
              <a:t>Asıl başlık stili için tıklatın</a:t>
            </a:r>
            <a:endParaRPr kumimoji="0" lang="en-US"/>
          </a:p>
        </p:txBody>
      </p:sp>
      <p:sp>
        <p:nvSpPr>
          <p:cNvPr id="1048578" name="12 Metin Yer Tutucusu"/>
          <p:cNvSpPr>
            <a:spLocks noGrp="1"/>
          </p:cNvSpPr>
          <p:nvPr>
            <p:ph type="body" idx="1"/>
          </p:nvPr>
        </p:nvSpPr>
        <p:spPr>
          <a:xfrm>
            <a:off x="457200" y="1882808"/>
            <a:ext cx="8229600" cy="4572000"/>
          </a:xfrm>
          <a:prstGeom prst="rect"/>
        </p:spPr>
        <p:txBody>
          <a:bodyPr anchor="t" vert="horz">
            <a:normAutofit/>
          </a:bodyPr>
          <a:p>
            <a:pPr eaLnBrk="1" hangingPunct="1" latinLnBrk="0" lvl="0"/>
            <a:r>
              <a:rPr kumimoji="0" lang="tr-TR"/>
              <a:t>Asıl metin stillerini düzenlemek için tıklatın</a:t>
            </a:r>
          </a:p>
          <a:p>
            <a:pPr eaLnBrk="1" hangingPunct="1" latinLnBrk="0" lvl="1"/>
            <a:r>
              <a:rPr kumimoji="0" lang="tr-TR"/>
              <a:t>İkinci düzey</a:t>
            </a:r>
          </a:p>
          <a:p>
            <a:pPr eaLnBrk="1" hangingPunct="1" latinLnBrk="0" lvl="2"/>
            <a:r>
              <a:rPr kumimoji="0" lang="tr-TR"/>
              <a:t>Üçüncü düzey</a:t>
            </a:r>
          </a:p>
          <a:p>
            <a:pPr eaLnBrk="1" hangingPunct="1" latinLnBrk="0" lvl="3"/>
            <a:r>
              <a:rPr kumimoji="0" lang="tr-TR"/>
              <a:t>Dördüncü düzey</a:t>
            </a:r>
          </a:p>
          <a:p>
            <a:pPr eaLnBrk="1" hangingPunct="1" latinLnBrk="0" lvl="4"/>
            <a:r>
              <a:rPr kumimoji="0" lang="tr-TR"/>
              <a:t>Beşinci düzey</a:t>
            </a:r>
            <a:endParaRPr kumimoji="0" lang="en-US"/>
          </a:p>
        </p:txBody>
      </p:sp>
      <p:sp>
        <p:nvSpPr>
          <p:cNvPr id="1048579" name="13 Veri Yer Tutucusu"/>
          <p:cNvSpPr>
            <a:spLocks noGrp="1"/>
          </p:cNvSpPr>
          <p:nvPr>
            <p:ph type="dt" sz="half" idx="2"/>
          </p:nvPr>
        </p:nvSpPr>
        <p:spPr>
          <a:xfrm>
            <a:off x="4791456" y="6480969"/>
            <a:ext cx="2133600" cy="301752"/>
          </a:xfrm>
          <a:prstGeom prst="rect"/>
        </p:spPr>
        <p:txBody>
          <a:bodyPr anchor="b" vert="horz"/>
          <a:lstStyle>
            <a:lvl1pPr algn="l" eaLnBrk="1" hangingPunct="1" latinLnBrk="0">
              <a:defRPr b="0" sz="1000" kumimoji="0">
                <a:solidFill>
                  <a:schemeClr val="tx1"/>
                </a:solidFill>
              </a:defRPr>
            </a:lvl1pPr>
          </a:lstStyle>
          <a:p>
            <a:fld id="{D9F75050-0E15-4C5B-92B0-66D068882F1F}" type="datetimeFigureOut">
              <a:rPr lang="tr-TR" smtClean="0"/>
              <a:t>20.03.2021</a:t>
            </a:fld>
            <a:endParaRPr lang="tr-TR"/>
          </a:p>
        </p:txBody>
      </p:sp>
      <p:sp>
        <p:nvSpPr>
          <p:cNvPr id="1048580" name="2 Altbilgi Yer Tutucusu"/>
          <p:cNvSpPr>
            <a:spLocks noGrp="1"/>
          </p:cNvSpPr>
          <p:nvPr>
            <p:ph type="ftr" sz="quarter" idx="3"/>
          </p:nvPr>
        </p:nvSpPr>
        <p:spPr>
          <a:xfrm>
            <a:off x="457200" y="6481890"/>
            <a:ext cx="4260056" cy="300831"/>
          </a:xfrm>
          <a:prstGeom prst="rect"/>
        </p:spPr>
        <p:txBody>
          <a:bodyPr anchor="b" vert="horz"/>
          <a:lstStyle>
            <a:lvl1pPr algn="r" eaLnBrk="1" hangingPunct="1" latinLnBrk="0">
              <a:defRPr sz="1000" kumimoji="0">
                <a:solidFill>
                  <a:schemeClr val="tx1"/>
                </a:solidFill>
              </a:defRPr>
            </a:lvl1pPr>
          </a:lstStyle>
          <a:p>
            <a:endParaRPr lang="tr-TR"/>
          </a:p>
        </p:txBody>
      </p:sp>
      <p:sp>
        <p:nvSpPr>
          <p:cNvPr id="1048581" name="22 Slayt Numarası Yer Tutucusu"/>
          <p:cNvSpPr>
            <a:spLocks noGrp="1"/>
          </p:cNvSpPr>
          <p:nvPr>
            <p:ph type="sldNum" sz="quarter" idx="4"/>
          </p:nvPr>
        </p:nvSpPr>
        <p:spPr>
          <a:xfrm>
            <a:off x="7589520" y="6480969"/>
            <a:ext cx="502920" cy="301752"/>
          </a:xfrm>
          <a:prstGeom prst="rect"/>
        </p:spPr>
        <p:txBody>
          <a:bodyPr anchor="b" vert="horz"/>
          <a:lstStyle>
            <a:lvl1pPr algn="ctr" eaLnBrk="1" hangingPunct="1" latinLnBrk="0">
              <a:defRPr sz="1200" kumimoji="0">
                <a:solidFill>
                  <a:schemeClr val="tx1"/>
                </a:solidFill>
              </a:defRPr>
            </a:lvl1pPr>
          </a:lstStyle>
          <a:p>
            <a:fld id="{B1DEFA8C-F947-479F-BE07-76B6B3F80BF1}" type="slidenum">
              <a:rPr lang="tr-TR" smtClean="0"/>
              <a:t>‹#›</a:t>
            </a:fld>
            <a:endParaRPr lang="tr-TR"/>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marL="484632" rtl="0">
        <a:spcBef>
          <a:spcPct val="0"/>
        </a:spcBef>
        <a:buNone/>
        <a:defRPr sz="4200" kern="1200" kumimoji="0">
          <a:ln w="6350">
            <a:solidFill>
              <a:schemeClr val="accent1">
                <a:shade val="43000"/>
              </a:schemeClr>
            </a:solidFill>
          </a:ln>
          <a:solidFill>
            <a:schemeClr val="accent1">
              <a:tint val="83000"/>
              <a:satMod val="150000"/>
            </a:schemeClr>
          </a:solidFill>
          <a:effectLst>
            <a:outerShdw algn="tl" blurRad="26000" dir="14500000" dist="26000" rotWithShape="0">
              <a:srgbClr val="000000">
                <a:alpha val="40000"/>
              </a:srgbClr>
            </a:outerShdw>
          </a:effectLst>
          <a:latin typeface="+mj-lt"/>
          <a:ea typeface="+mj-ea"/>
          <a:cs typeface="+mj-cs"/>
        </a:defRPr>
      </a:lvl1pPr>
    </p:titleStyle>
    <p:bodyStyle>
      <a:lvl1pPr algn="l" eaLnBrk="1" hangingPunct="1" indent="-384048" latinLnBrk="0" marL="448056" rtl="0">
        <a:spcBef>
          <a:spcPct val="20000"/>
        </a:spcBef>
        <a:buClr>
          <a:schemeClr val="accent1"/>
        </a:buClr>
        <a:buSzPct val="80000"/>
        <a:buFont typeface="Wingdings 2"/>
        <a:buChar char=""/>
        <a:defRPr sz="3000" kern="1200" kumimoji="0">
          <a:solidFill>
            <a:schemeClr val="tx1"/>
          </a:solidFill>
          <a:latin typeface="+mn-lt"/>
          <a:ea typeface="+mn-ea"/>
          <a:cs typeface="+mn-cs"/>
        </a:defRPr>
      </a:lvl1pPr>
      <a:lvl2pPr algn="l" eaLnBrk="1" hangingPunct="1" indent="-285750" latinLnBrk="0" marL="822960" rtl="0">
        <a:spcBef>
          <a:spcPct val="20000"/>
        </a:spcBef>
        <a:buClr>
          <a:schemeClr val="accent1"/>
        </a:buClr>
        <a:buSzPct val="95000"/>
        <a:buFont typeface="Verdana"/>
        <a:buChar char="›"/>
        <a:defRPr sz="2600" kern="1200" kumimoji="0">
          <a:solidFill>
            <a:schemeClr val="tx1"/>
          </a:solidFill>
          <a:latin typeface="+mn-lt"/>
          <a:ea typeface="+mn-ea"/>
          <a:cs typeface="+mn-cs"/>
        </a:defRPr>
      </a:lvl2pPr>
      <a:lvl3pPr algn="l" eaLnBrk="1" hangingPunct="1" indent="-228600" latinLnBrk="0" marL="1106424" rtl="0">
        <a:spcBef>
          <a:spcPct val="20000"/>
        </a:spcBef>
        <a:buClr>
          <a:schemeClr val="accent1"/>
        </a:buClr>
        <a:buFont typeface="Wingdings 2"/>
        <a:buChar char=""/>
        <a:defRPr sz="2400" kern="1200" kumimoji="0">
          <a:solidFill>
            <a:schemeClr val="tx1"/>
          </a:solidFill>
          <a:latin typeface="+mn-lt"/>
          <a:ea typeface="+mn-ea"/>
          <a:cs typeface="+mn-cs"/>
        </a:defRPr>
      </a:lvl3pPr>
      <a:lvl4pPr algn="l" eaLnBrk="1" hangingPunct="1" indent="-210312" latinLnBrk="0" marL="1371600" rtl="0">
        <a:spcBef>
          <a:spcPct val="20000"/>
        </a:spcBef>
        <a:buClr>
          <a:schemeClr val="accent1"/>
        </a:buClr>
        <a:buFont typeface="Wingdings 2"/>
        <a:buChar char=""/>
        <a:defRPr sz="2000" kern="1200" kumimoji="0">
          <a:solidFill>
            <a:schemeClr val="tx1"/>
          </a:solidFill>
          <a:latin typeface="+mn-lt"/>
          <a:ea typeface="+mn-ea"/>
          <a:cs typeface="+mn-cs"/>
        </a:defRPr>
      </a:lvl4pPr>
      <a:lvl5pPr algn="l" eaLnBrk="1" hangingPunct="1" indent="-210312" latinLnBrk="0" marL="1600200" rtl="0">
        <a:spcBef>
          <a:spcPct val="20000"/>
        </a:spcBef>
        <a:buClr>
          <a:schemeClr val="accent1">
            <a:tint val="75000"/>
          </a:schemeClr>
        </a:buClr>
        <a:buFont typeface="Wingdings 2"/>
        <a:buChar char=""/>
        <a:defRPr sz="1900" kern="1200" kumimoji="0">
          <a:solidFill>
            <a:schemeClr val="tx1"/>
          </a:solidFill>
          <a:latin typeface="+mn-lt"/>
          <a:ea typeface="+mn-ea"/>
          <a:cs typeface="+mn-cs"/>
        </a:defRPr>
      </a:lvl5pPr>
      <a:lvl6pPr algn="l" eaLnBrk="1" hangingPunct="1" indent="-210312" latinLnBrk="0" marL="1828800" rtl="0">
        <a:spcBef>
          <a:spcPct val="20000"/>
        </a:spcBef>
        <a:buClr>
          <a:schemeClr val="accent1">
            <a:tint val="75000"/>
          </a:schemeClr>
        </a:buClr>
        <a:buFont typeface="Wingdings 2"/>
        <a:buChar char=""/>
        <a:defRPr sz="1800" kern="1200" kumimoji="0">
          <a:solidFill>
            <a:schemeClr val="tx1"/>
          </a:solidFill>
          <a:latin typeface="+mn-lt"/>
          <a:ea typeface="+mn-ea"/>
          <a:cs typeface="+mn-cs"/>
        </a:defRPr>
      </a:lvl6pPr>
      <a:lvl7pPr algn="l" eaLnBrk="1" hangingPunct="1" indent="-210312" latinLnBrk="0" marL="2084832" rtl="0">
        <a:spcBef>
          <a:spcPct val="20000"/>
        </a:spcBef>
        <a:buClr>
          <a:schemeClr val="accent1">
            <a:tint val="75000"/>
          </a:schemeClr>
        </a:buClr>
        <a:buFont typeface="Wingdings 2"/>
        <a:buChar char=""/>
        <a:defRPr sz="1600" kern="1200" kumimoji="0">
          <a:solidFill>
            <a:schemeClr val="tx1"/>
          </a:solidFill>
          <a:latin typeface="+mn-lt"/>
          <a:ea typeface="+mn-ea"/>
          <a:cs typeface="+mn-cs"/>
        </a:defRPr>
      </a:lvl7pPr>
      <a:lvl8pPr algn="l" eaLnBrk="1" hangingPunct="1" indent="-182880" latinLnBrk="0" marL="2286000" rtl="0">
        <a:spcBef>
          <a:spcPct val="20000"/>
        </a:spcBef>
        <a:buClr>
          <a:schemeClr val="accent1">
            <a:tint val="75000"/>
          </a:schemeClr>
        </a:buClr>
        <a:buFont typeface="Wingdings 2"/>
        <a:buChar char=""/>
        <a:defRPr sz="1600" kern="1200" kumimoji="0">
          <a:solidFill>
            <a:schemeClr val="tx1"/>
          </a:solidFill>
          <a:latin typeface="+mn-lt"/>
          <a:ea typeface="+mn-ea"/>
          <a:cs typeface="+mn-cs"/>
        </a:defRPr>
      </a:lvl8pPr>
      <a:lvl9pPr algn="l" eaLnBrk="1" hangingPunct="1" indent="-182880" latinLnBrk="0" marL="2514600" rtl="0">
        <a:spcBef>
          <a:spcPct val="20000"/>
        </a:spcBef>
        <a:buClr>
          <a:schemeClr val="accent1">
            <a:tint val="75000"/>
          </a:schemeClr>
        </a:buClr>
        <a:buFont typeface="Wingdings 2"/>
        <a:buChar char=""/>
        <a:defRPr sz="16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image" Target="../media/image69.png"/><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8" name="1 Başlık"/>
          <p:cNvSpPr>
            <a:spLocks noGrp="1"/>
          </p:cNvSpPr>
          <p:nvPr>
            <p:ph type="ctrTitle"/>
          </p:nvPr>
        </p:nvSpPr>
        <p:spPr/>
        <p:txBody>
          <a:bodyPr>
            <a:normAutofit fontScale="90000"/>
          </a:bodyPr>
          <a:p>
            <a:pPr algn="ctr"/>
            <a:r>
              <a:rPr b="1" dirty="0" lang="tr-TR"/>
              <a:t>Şehit Ramazan Meşe İmam Hatip ORTAOKULU</a:t>
            </a:r>
            <a:br>
              <a:rPr dirty="0" lang="tr-TR"/>
            </a:br>
            <a:r>
              <a:rPr dirty="0" sz="3300" lang="tr-TR"/>
              <a:t>Psikolojik Danışma ve Rehberlik Servisi</a:t>
            </a:r>
          </a:p>
        </p:txBody>
      </p:sp>
      <p:sp>
        <p:nvSpPr>
          <p:cNvPr id="1048589" name="2 Alt Başlık"/>
          <p:cNvSpPr>
            <a:spLocks noGrp="1"/>
          </p:cNvSpPr>
          <p:nvPr>
            <p:ph type="subTitle" idx="1"/>
          </p:nvPr>
        </p:nvSpPr>
        <p:spPr>
          <a:xfrm>
            <a:off x="540544" y="3571876"/>
            <a:ext cx="8062912" cy="2571768"/>
          </a:xfrm>
        </p:spPr>
        <p:txBody>
          <a:bodyPr>
            <a:normAutofit/>
          </a:bodyPr>
          <a:p>
            <a:r>
              <a:rPr b="1" dirty="0" sz="4000" lang="tr-TR"/>
              <a:t>2021 Yılı Lise Tanıtım Rehberi</a:t>
            </a:r>
            <a:endParaRPr b="1" dirty="0" sz="2000"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08" name="1 Başlık"/>
          <p:cNvSpPr>
            <a:spLocks noGrp="1"/>
          </p:cNvSpPr>
          <p:nvPr>
            <p:ph type="title"/>
          </p:nvPr>
        </p:nvSpPr>
        <p:spPr/>
        <p:txBody>
          <a:bodyPr/>
          <a:p>
            <a:r>
              <a:rPr dirty="0" lang="tr-TR"/>
              <a:t> </a:t>
            </a:r>
          </a:p>
        </p:txBody>
      </p:sp>
      <p:sp>
        <p:nvSpPr>
          <p:cNvPr id="1048609" name="2 İçerik Yer Tutucusu"/>
          <p:cNvSpPr>
            <a:spLocks noGrp="1"/>
          </p:cNvSpPr>
          <p:nvPr>
            <p:ph idx="1"/>
          </p:nvPr>
        </p:nvSpPr>
        <p:spPr>
          <a:xfrm>
            <a:off x="4714876" y="428604"/>
            <a:ext cx="3971924" cy="6026204"/>
          </a:xfrm>
        </p:spPr>
        <p:txBody>
          <a:bodyPr/>
          <a:p>
            <a:r>
              <a:rPr dirty="0" lang="tr-TR"/>
              <a:t> Öğretmen :37</a:t>
            </a:r>
          </a:p>
          <a:p>
            <a:r>
              <a:rPr dirty="0" lang="tr-TR"/>
              <a:t> Öğrenci :638</a:t>
            </a:r>
          </a:p>
          <a:p>
            <a:r>
              <a:rPr dirty="0" lang="tr-TR"/>
              <a:t> Derslik :12</a:t>
            </a:r>
          </a:p>
          <a:p>
            <a:r>
              <a:rPr dirty="0" lang="tr-TR"/>
              <a:t>Okul </a:t>
            </a:r>
            <a:r>
              <a:rPr dirty="0" lang="tr-TR" err="1"/>
              <a:t>Seyrantepe</a:t>
            </a:r>
            <a:r>
              <a:rPr dirty="0" lang="tr-TR"/>
              <a:t> mahallesindedir</a:t>
            </a:r>
          </a:p>
        </p:txBody>
      </p:sp>
      <p:pic>
        <p:nvPicPr>
          <p:cNvPr id="2097157" name="6 Resim" descr="Ekran Alıntısı.PNG"/>
          <p:cNvPicPr>
            <a:picLocks noChangeAspect="1"/>
          </p:cNvPicPr>
          <p:nvPr/>
        </p:nvPicPr>
        <p:blipFill>
          <a:blip xmlns:r="http://schemas.openxmlformats.org/officeDocument/2006/relationships" r:embed="rId1"/>
          <a:stretch>
            <a:fillRect/>
          </a:stretch>
        </p:blipFill>
        <p:spPr>
          <a:xfrm>
            <a:off x="642910" y="785794"/>
            <a:ext cx="4071966" cy="5429288"/>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10" name="1 Başlık"/>
          <p:cNvSpPr>
            <a:spLocks noGrp="1"/>
          </p:cNvSpPr>
          <p:nvPr>
            <p:ph type="title"/>
          </p:nvPr>
        </p:nvSpPr>
        <p:spPr/>
        <p:txBody>
          <a:bodyPr/>
          <a:p>
            <a:r>
              <a:rPr dirty="0" lang="tr-TR"/>
              <a:t>SADABAT ANADOLU LİSESİ</a:t>
            </a:r>
          </a:p>
        </p:txBody>
      </p:sp>
      <p:pic>
        <p:nvPicPr>
          <p:cNvPr id="2097158" name="3 İçerik Yer Tutucusu" descr="2296.jpg"/>
          <p:cNvPicPr>
            <a:picLocks noChangeAspect="1" noGrp="1"/>
          </p:cNvPicPr>
          <p:nvPr>
            <p:ph idx="1"/>
          </p:nvPr>
        </p:nvPicPr>
        <p:blipFill>
          <a:blip xmlns:r="http://schemas.openxmlformats.org/officeDocument/2006/relationships" r:embed="rId1"/>
          <a:stretch>
            <a:fillRect/>
          </a:stretch>
        </p:blipFill>
        <p:spPr>
          <a:xfrm>
            <a:off x="571472" y="1500174"/>
            <a:ext cx="7786742" cy="492922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11" name="1 Başlık"/>
          <p:cNvSpPr>
            <a:spLocks noGrp="1"/>
          </p:cNvSpPr>
          <p:nvPr>
            <p:ph type="title"/>
          </p:nvPr>
        </p:nvSpPr>
        <p:spPr/>
        <p:txBody>
          <a:bodyPr/>
          <a:p>
            <a:r>
              <a:rPr dirty="0" lang="tr-TR"/>
              <a:t> </a:t>
            </a:r>
          </a:p>
        </p:txBody>
      </p:sp>
      <p:sp>
        <p:nvSpPr>
          <p:cNvPr id="1048612" name="2 İçerik Yer Tutucusu"/>
          <p:cNvSpPr>
            <a:spLocks noGrp="1"/>
          </p:cNvSpPr>
          <p:nvPr>
            <p:ph idx="1"/>
          </p:nvPr>
        </p:nvSpPr>
        <p:spPr>
          <a:xfrm>
            <a:off x="3571868" y="428604"/>
            <a:ext cx="5572132" cy="6026204"/>
          </a:xfrm>
        </p:spPr>
        <p:txBody>
          <a:bodyPr>
            <a:normAutofit fontScale="96667" lnSpcReduction="10000"/>
          </a:bodyPr>
          <a:p>
            <a:r>
              <a:rPr dirty="0" lang="tr-TR"/>
              <a:t> Öğretmen :54</a:t>
            </a:r>
          </a:p>
          <a:p>
            <a:r>
              <a:rPr dirty="0" lang="tr-TR"/>
              <a:t> Öğrenci :886</a:t>
            </a:r>
          </a:p>
          <a:p>
            <a:r>
              <a:rPr dirty="0" lang="tr-TR"/>
              <a:t> Derslik :26</a:t>
            </a:r>
          </a:p>
          <a:p>
            <a:r>
              <a:rPr dirty="0" lang="tr-TR"/>
              <a:t> Atölye-İşlik :7</a:t>
            </a:r>
          </a:p>
          <a:p>
            <a:r>
              <a:rPr dirty="0" lang="tr-TR"/>
              <a:t> Toplantı Salonu :1</a:t>
            </a:r>
          </a:p>
          <a:p>
            <a:r>
              <a:rPr dirty="0" lang="tr-TR"/>
              <a:t> Çok Amaçlı Salon :1</a:t>
            </a:r>
          </a:p>
          <a:p>
            <a:r>
              <a:rPr dirty="0" lang="tr-TR"/>
              <a:t> Spor Salonu :1</a:t>
            </a:r>
          </a:p>
          <a:p>
            <a:r>
              <a:rPr dirty="0" lang="tr-TR"/>
              <a:t> Fen </a:t>
            </a:r>
            <a:r>
              <a:rPr dirty="0" lang="tr-TR" err="1"/>
              <a:t>Laboratuvarı</a:t>
            </a:r>
            <a:r>
              <a:rPr dirty="0" lang="tr-TR"/>
              <a:t> :1</a:t>
            </a:r>
          </a:p>
          <a:p>
            <a:r>
              <a:rPr dirty="0" lang="tr-TR"/>
              <a:t> Kütüphane :1</a:t>
            </a:r>
          </a:p>
          <a:p>
            <a:r>
              <a:rPr dirty="0" lang="tr-TR"/>
              <a:t> Revir:1</a:t>
            </a:r>
          </a:p>
          <a:p>
            <a:r>
              <a:rPr dirty="0" lang="tr-TR"/>
              <a:t>Okul </a:t>
            </a:r>
            <a:r>
              <a:rPr dirty="0" lang="tr-TR" err="1"/>
              <a:t>Gültepe</a:t>
            </a:r>
            <a:r>
              <a:rPr dirty="0" lang="tr-TR"/>
              <a:t> Mahallesinde bulunmaktadır.</a:t>
            </a:r>
          </a:p>
          <a:p>
            <a:endParaRPr dirty="0" lang="tr-TR"/>
          </a:p>
        </p:txBody>
      </p:sp>
      <p:pic>
        <p:nvPicPr>
          <p:cNvPr id="2097159" name="3 Resim" descr="Ekran Alıntısı.PNG"/>
          <p:cNvPicPr>
            <a:picLocks noChangeAspect="1"/>
          </p:cNvPicPr>
          <p:nvPr/>
        </p:nvPicPr>
        <p:blipFill>
          <a:blip xmlns:r="http://schemas.openxmlformats.org/officeDocument/2006/relationships" r:embed="rId1"/>
          <a:stretch>
            <a:fillRect/>
          </a:stretch>
        </p:blipFill>
        <p:spPr>
          <a:xfrm>
            <a:off x="285720" y="428604"/>
            <a:ext cx="3381847" cy="5929354"/>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13" name="1 Başlık"/>
          <p:cNvSpPr>
            <a:spLocks noGrp="1"/>
          </p:cNvSpPr>
          <p:nvPr>
            <p:ph type="title"/>
          </p:nvPr>
        </p:nvSpPr>
        <p:spPr/>
        <p:txBody>
          <a:bodyPr/>
          <a:p>
            <a:r>
              <a:rPr dirty="0" lang="tr-TR"/>
              <a:t>AYAZAĞA ANADOLU LİSESİ</a:t>
            </a:r>
          </a:p>
        </p:txBody>
      </p:sp>
      <p:pic>
        <p:nvPicPr>
          <p:cNvPr id="2097160" name="3 İçerik Yer Tutucusu" descr="482.jpg"/>
          <p:cNvPicPr>
            <a:picLocks noChangeAspect="1" noGrp="1"/>
          </p:cNvPicPr>
          <p:nvPr>
            <p:ph idx="1"/>
          </p:nvPr>
        </p:nvPicPr>
        <p:blipFill>
          <a:blip xmlns:r="http://schemas.openxmlformats.org/officeDocument/2006/relationships" r:embed="rId1"/>
          <a:stretch>
            <a:fillRect/>
          </a:stretch>
        </p:blipFill>
        <p:spPr>
          <a:xfrm>
            <a:off x="247444" y="1643050"/>
            <a:ext cx="8539398" cy="478634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14" name="1 Başlık"/>
          <p:cNvSpPr>
            <a:spLocks noGrp="1"/>
          </p:cNvSpPr>
          <p:nvPr>
            <p:ph type="title"/>
          </p:nvPr>
        </p:nvSpPr>
        <p:spPr/>
        <p:txBody>
          <a:bodyPr/>
          <a:p>
            <a:r>
              <a:rPr dirty="0" lang="tr-TR"/>
              <a:t> </a:t>
            </a:r>
          </a:p>
        </p:txBody>
      </p:sp>
      <p:sp>
        <p:nvSpPr>
          <p:cNvPr id="1048615" name="2 İçerik Yer Tutucusu"/>
          <p:cNvSpPr>
            <a:spLocks noGrp="1"/>
          </p:cNvSpPr>
          <p:nvPr>
            <p:ph idx="1"/>
          </p:nvPr>
        </p:nvSpPr>
        <p:spPr>
          <a:xfrm>
            <a:off x="4500562" y="285728"/>
            <a:ext cx="4643438" cy="6169080"/>
          </a:xfrm>
        </p:spPr>
        <p:txBody>
          <a:bodyPr>
            <a:normAutofit/>
          </a:bodyPr>
          <a:p>
            <a:r>
              <a:rPr dirty="0" lang="tr-TR"/>
              <a:t> Öğretmen :63</a:t>
            </a:r>
          </a:p>
          <a:p>
            <a:r>
              <a:rPr dirty="0" lang="tr-TR"/>
              <a:t> Öğrenci :1124</a:t>
            </a:r>
          </a:p>
          <a:p>
            <a:r>
              <a:rPr dirty="0" lang="tr-TR"/>
              <a:t> Derslik :34</a:t>
            </a:r>
          </a:p>
          <a:p>
            <a:r>
              <a:rPr dirty="0" lang="tr-TR"/>
              <a:t> Konferans Salonu :1</a:t>
            </a:r>
          </a:p>
          <a:p>
            <a:r>
              <a:rPr dirty="0" lang="tr-TR"/>
              <a:t> Kütüphane :1</a:t>
            </a:r>
          </a:p>
          <a:p>
            <a:r>
              <a:rPr dirty="0" lang="tr-TR"/>
              <a:t> Yemekhane :1</a:t>
            </a:r>
          </a:p>
          <a:p>
            <a:r>
              <a:rPr dirty="0" lang="tr-TR"/>
              <a:t> Revir:1</a:t>
            </a:r>
          </a:p>
          <a:p>
            <a:r>
              <a:rPr dirty="0" lang="tr-TR"/>
              <a:t>Okul, Sarıyer ilçesinin </a:t>
            </a:r>
            <a:r>
              <a:rPr dirty="0" lang="tr-TR" err="1"/>
              <a:t>Ayazağa</a:t>
            </a:r>
            <a:r>
              <a:rPr dirty="0" lang="tr-TR"/>
              <a:t> Mahallesinde bulunmaktadır.</a:t>
            </a:r>
          </a:p>
        </p:txBody>
      </p:sp>
      <p:pic>
        <p:nvPicPr>
          <p:cNvPr id="2097161" name="3 Resim" descr="Ekran Alıntısı.PNG"/>
          <p:cNvPicPr>
            <a:picLocks noChangeAspect="1"/>
          </p:cNvPicPr>
          <p:nvPr/>
        </p:nvPicPr>
        <p:blipFill>
          <a:blip xmlns:r="http://schemas.openxmlformats.org/officeDocument/2006/relationships" r:embed="rId1"/>
          <a:stretch>
            <a:fillRect/>
          </a:stretch>
        </p:blipFill>
        <p:spPr>
          <a:xfrm>
            <a:off x="428596" y="500042"/>
            <a:ext cx="3714776" cy="5786478"/>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16" name="1 Başlık"/>
          <p:cNvSpPr>
            <a:spLocks noGrp="1"/>
          </p:cNvSpPr>
          <p:nvPr>
            <p:ph type="title"/>
          </p:nvPr>
        </p:nvSpPr>
        <p:spPr>
          <a:xfrm>
            <a:off x="0" y="267494"/>
            <a:ext cx="8929718" cy="1399032"/>
          </a:xfrm>
        </p:spPr>
        <p:txBody>
          <a:bodyPr/>
          <a:p>
            <a:r>
              <a:rPr dirty="0" lang="tr-TR"/>
              <a:t>CEVAT KOÇAK ANADOLU LİSESİ</a:t>
            </a:r>
          </a:p>
        </p:txBody>
      </p:sp>
      <p:pic>
        <p:nvPicPr>
          <p:cNvPr id="2097162" name="3 İçerik Yer Tutucusu" descr="k_08134215_IMG-2234.jpg"/>
          <p:cNvPicPr>
            <a:picLocks noChangeAspect="1" noGrp="1"/>
          </p:cNvPicPr>
          <p:nvPr>
            <p:ph idx="1"/>
          </p:nvPr>
        </p:nvPicPr>
        <p:blipFill>
          <a:blip xmlns:r="http://schemas.openxmlformats.org/officeDocument/2006/relationships" r:embed="rId1"/>
          <a:stretch>
            <a:fillRect/>
          </a:stretch>
        </p:blipFill>
        <p:spPr>
          <a:xfrm>
            <a:off x="502495" y="1500174"/>
            <a:ext cx="8139009" cy="495460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17" name="1 Başlık"/>
          <p:cNvSpPr>
            <a:spLocks noGrp="1"/>
          </p:cNvSpPr>
          <p:nvPr>
            <p:ph type="title"/>
          </p:nvPr>
        </p:nvSpPr>
        <p:spPr/>
        <p:txBody>
          <a:bodyPr/>
          <a:p>
            <a:r>
              <a:rPr dirty="0" lang="tr-TR"/>
              <a:t> </a:t>
            </a:r>
          </a:p>
        </p:txBody>
      </p:sp>
      <p:sp>
        <p:nvSpPr>
          <p:cNvPr id="1048618" name="2 İçerik Yer Tutucusu"/>
          <p:cNvSpPr>
            <a:spLocks noGrp="1"/>
          </p:cNvSpPr>
          <p:nvPr>
            <p:ph idx="1"/>
          </p:nvPr>
        </p:nvSpPr>
        <p:spPr>
          <a:xfrm>
            <a:off x="4643438" y="714356"/>
            <a:ext cx="4043362" cy="5740452"/>
          </a:xfrm>
        </p:spPr>
        <p:txBody>
          <a:bodyPr/>
          <a:p>
            <a:r>
              <a:rPr dirty="0" lang="tr-TR"/>
              <a:t> Öğretmen :44</a:t>
            </a:r>
          </a:p>
          <a:p>
            <a:r>
              <a:rPr dirty="0" lang="tr-TR"/>
              <a:t> Öğrenci :857</a:t>
            </a:r>
          </a:p>
          <a:p>
            <a:r>
              <a:rPr dirty="0" lang="tr-TR"/>
              <a:t> Derslik :26</a:t>
            </a:r>
          </a:p>
          <a:p>
            <a:r>
              <a:rPr dirty="0" lang="tr-TR"/>
              <a:t>Okul Sarıyer İlçesindedir. Hacıosman Metro Durağına 10 dakikalık yürüyüş mesafesindedir.</a:t>
            </a:r>
          </a:p>
        </p:txBody>
      </p:sp>
      <p:pic>
        <p:nvPicPr>
          <p:cNvPr id="2097163" name="3 Resim" descr="Ekran Alıntısı.PNG"/>
          <p:cNvPicPr>
            <a:picLocks noChangeAspect="1"/>
          </p:cNvPicPr>
          <p:nvPr/>
        </p:nvPicPr>
        <p:blipFill>
          <a:blip xmlns:r="http://schemas.openxmlformats.org/officeDocument/2006/relationships" r:embed="rId1"/>
          <a:stretch>
            <a:fillRect/>
          </a:stretch>
        </p:blipFill>
        <p:spPr>
          <a:xfrm>
            <a:off x="571472" y="500042"/>
            <a:ext cx="3558056" cy="5643602"/>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19" name="1 Başlık"/>
          <p:cNvSpPr>
            <a:spLocks noGrp="1"/>
          </p:cNvSpPr>
          <p:nvPr>
            <p:ph type="title"/>
          </p:nvPr>
        </p:nvSpPr>
        <p:spPr>
          <a:xfrm>
            <a:off x="457200" y="267494"/>
            <a:ext cx="8229600" cy="6590506"/>
          </a:xfrm>
        </p:spPr>
        <p:txBody>
          <a:bodyPr/>
          <a:p>
            <a:r>
              <a:rPr dirty="0" lang="tr-TR"/>
              <a:t>MESLEKİ TEKNİK ve ANADOLU LİSESİ</a:t>
            </a:r>
          </a:p>
        </p:txBody>
      </p:sp>
      <p:sp>
        <p:nvSpPr>
          <p:cNvPr id="1048620" name="2 İçerik Yer Tutucusu"/>
          <p:cNvSpPr>
            <a:spLocks noGrp="1"/>
          </p:cNvSpPr>
          <p:nvPr>
            <p:ph idx="1"/>
          </p:nvPr>
        </p:nvSpPr>
        <p:spPr/>
        <p:txBody>
          <a:bodyPr/>
          <a:p>
            <a:pPr>
              <a:buNone/>
            </a:pPr>
            <a:r>
              <a:rPr dirty="0" lang="tr-T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21" name="1 Başlık"/>
          <p:cNvSpPr>
            <a:spLocks noGrp="1"/>
          </p:cNvSpPr>
          <p:nvPr>
            <p:ph type="title"/>
          </p:nvPr>
        </p:nvSpPr>
        <p:spPr/>
        <p:txBody>
          <a:bodyPr/>
          <a:p>
            <a:r>
              <a:rPr dirty="0" lang="tr-TR"/>
              <a:t>İHKİB KAĞITHANE MTAL</a:t>
            </a:r>
          </a:p>
        </p:txBody>
      </p:sp>
      <p:pic>
        <p:nvPicPr>
          <p:cNvPr id="2097164" name="3 İçerik Yer Tutucusu" descr="2099.jpg"/>
          <p:cNvPicPr>
            <a:picLocks noChangeAspect="1" noGrp="1"/>
          </p:cNvPicPr>
          <p:nvPr>
            <p:ph idx="1"/>
          </p:nvPr>
        </p:nvPicPr>
        <p:blipFill>
          <a:blip xmlns:r="http://schemas.openxmlformats.org/officeDocument/2006/relationships" r:embed="rId1"/>
          <a:stretch>
            <a:fillRect/>
          </a:stretch>
        </p:blipFill>
        <p:spPr>
          <a:xfrm>
            <a:off x="500034" y="1571612"/>
            <a:ext cx="8286808" cy="509778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22" name="1 Başlık"/>
          <p:cNvSpPr>
            <a:spLocks noGrp="1"/>
          </p:cNvSpPr>
          <p:nvPr>
            <p:ph type="title"/>
          </p:nvPr>
        </p:nvSpPr>
        <p:spPr/>
        <p:txBody>
          <a:bodyPr/>
          <a:p>
            <a:r>
              <a:rPr dirty="0" lang="tr-TR"/>
              <a:t> </a:t>
            </a:r>
          </a:p>
        </p:txBody>
      </p:sp>
      <p:pic>
        <p:nvPicPr>
          <p:cNvPr id="2097165"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0" y="0"/>
            <a:ext cx="9144064"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595" name="1 Başlık"/>
          <p:cNvSpPr>
            <a:spLocks noGrp="1"/>
          </p:cNvSpPr>
          <p:nvPr>
            <p:ph type="title"/>
          </p:nvPr>
        </p:nvSpPr>
        <p:spPr/>
        <p:txBody>
          <a:bodyPr/>
          <a:p>
            <a:r>
              <a:rPr dirty="0" lang="tr-TR"/>
              <a:t> </a:t>
            </a:r>
          </a:p>
        </p:txBody>
      </p:sp>
      <p:sp>
        <p:nvSpPr>
          <p:cNvPr id="1048596" name="2 İçerik Yer Tutucusu"/>
          <p:cNvSpPr>
            <a:spLocks noGrp="1"/>
          </p:cNvSpPr>
          <p:nvPr>
            <p:ph idx="1"/>
          </p:nvPr>
        </p:nvSpPr>
        <p:spPr>
          <a:xfrm>
            <a:off x="457200" y="571480"/>
            <a:ext cx="8229600" cy="5883328"/>
          </a:xfrm>
        </p:spPr>
        <p:txBody>
          <a:bodyPr/>
          <a:p>
            <a:pPr>
              <a:buNone/>
            </a:pPr>
            <a:r>
              <a:rPr dirty="0" lang="tr-TR"/>
              <a:t>		Sevgili öğrenciler her yıl düzenli olarak yaptığımız lise tanıtım gezileri, bu yıl pandemiden dolayı olamayacaktır. Bu yüzden liseler hakkında bu şekilde bilgi vermek daha sağlıklı olacaktır. Tanıtılacak liseler, geçtiğimiz yıllarda hem lise gezisi kapsamına alınan liseler hem de öğrencilerimizin tercih ettiği liselerdir.</a:t>
            </a:r>
          </a:p>
          <a:p>
            <a:pPr>
              <a:buNone/>
            </a:pPr>
            <a:r>
              <a:rPr dirty="0" lang="tr-TR"/>
              <a:t>		Biliyorsunuz ki 2 şekilde lise tercih işlemi olacaktır. Birincisi adrese dayalı liseler, buradaki kriter OBP ile alacak, ikincisi LGS puanı ile alacak nitelikli liselerdir.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23" name="1 Başlık"/>
          <p:cNvSpPr>
            <a:spLocks noGrp="1"/>
          </p:cNvSpPr>
          <p:nvPr>
            <p:ph type="title"/>
          </p:nvPr>
        </p:nvSpPr>
        <p:spPr/>
        <p:txBody>
          <a:bodyPr/>
          <a:p>
            <a:pPr algn="ctr"/>
            <a:r>
              <a:rPr dirty="0" lang="tr-TR"/>
              <a:t>PROFİLO MTAL</a:t>
            </a:r>
          </a:p>
        </p:txBody>
      </p:sp>
      <p:pic>
        <p:nvPicPr>
          <p:cNvPr id="2097166" name="3 İçerik Yer Tutucusu" descr="2006.jpg"/>
          <p:cNvPicPr>
            <a:picLocks noChangeAspect="1" noGrp="1"/>
          </p:cNvPicPr>
          <p:nvPr>
            <p:ph idx="1"/>
          </p:nvPr>
        </p:nvPicPr>
        <p:blipFill>
          <a:blip xmlns:r="http://schemas.openxmlformats.org/officeDocument/2006/relationships" r:embed="rId1"/>
          <a:stretch>
            <a:fillRect/>
          </a:stretch>
        </p:blipFill>
        <p:spPr>
          <a:xfrm>
            <a:off x="642910" y="1714488"/>
            <a:ext cx="7744494" cy="484030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24" name="1 Başlık"/>
          <p:cNvSpPr>
            <a:spLocks noGrp="1"/>
          </p:cNvSpPr>
          <p:nvPr>
            <p:ph type="title"/>
          </p:nvPr>
        </p:nvSpPr>
        <p:spPr>
          <a:xfrm flipV="1">
            <a:off x="457200" y="0"/>
            <a:ext cx="8229600" cy="267494"/>
          </a:xfrm>
        </p:spPr>
        <p:txBody>
          <a:bodyPr>
            <a:normAutofit fontScale="90000"/>
          </a:bodyPr>
          <a:p>
            <a:r>
              <a:rPr dirty="0" lang="tr-TR"/>
              <a:t> </a:t>
            </a:r>
          </a:p>
        </p:txBody>
      </p:sp>
      <p:pic>
        <p:nvPicPr>
          <p:cNvPr id="2097167"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25" name="1 Başlık"/>
          <p:cNvSpPr>
            <a:spLocks noGrp="1"/>
          </p:cNvSpPr>
          <p:nvPr>
            <p:ph type="title"/>
          </p:nvPr>
        </p:nvSpPr>
        <p:spPr/>
        <p:txBody>
          <a:bodyPr/>
          <a:p>
            <a:pPr algn="ctr"/>
            <a:r>
              <a:rPr dirty="0" lang="tr-TR"/>
              <a:t>KAĞITHANE MTAL</a:t>
            </a:r>
          </a:p>
        </p:txBody>
      </p:sp>
      <p:pic>
        <p:nvPicPr>
          <p:cNvPr id="2097168" name="3 İçerik Yer Tutucusu" descr="2241.jpg"/>
          <p:cNvPicPr>
            <a:picLocks noChangeAspect="1" noGrp="1"/>
          </p:cNvPicPr>
          <p:nvPr>
            <p:ph idx="1"/>
          </p:nvPr>
        </p:nvPicPr>
        <p:blipFill>
          <a:blip xmlns:r="http://schemas.openxmlformats.org/officeDocument/2006/relationships" r:embed="rId1"/>
          <a:stretch>
            <a:fillRect/>
          </a:stretch>
        </p:blipFill>
        <p:spPr>
          <a:xfrm>
            <a:off x="571472" y="1428736"/>
            <a:ext cx="8143012" cy="490397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26" name="1 Başlık"/>
          <p:cNvSpPr>
            <a:spLocks noGrp="1"/>
          </p:cNvSpPr>
          <p:nvPr>
            <p:ph type="title"/>
          </p:nvPr>
        </p:nvSpPr>
        <p:spPr/>
        <p:txBody>
          <a:bodyPr/>
          <a:p>
            <a:r>
              <a:rPr dirty="0" lang="tr-TR"/>
              <a:t> </a:t>
            </a:r>
          </a:p>
        </p:txBody>
      </p:sp>
      <p:pic>
        <p:nvPicPr>
          <p:cNvPr id="2097169"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1714480" y="2071678"/>
            <a:ext cx="6095818" cy="214002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27" name="1 Başlık"/>
          <p:cNvSpPr>
            <a:spLocks noGrp="1"/>
          </p:cNvSpPr>
          <p:nvPr>
            <p:ph type="title"/>
          </p:nvPr>
        </p:nvSpPr>
        <p:spPr/>
        <p:txBody>
          <a:bodyPr/>
          <a:p>
            <a:pPr algn="ctr"/>
            <a:r>
              <a:rPr dirty="0" lang="tr-TR"/>
              <a:t>ZİNCİRLİKUYU İSOV MTAL</a:t>
            </a:r>
          </a:p>
        </p:txBody>
      </p:sp>
      <p:pic>
        <p:nvPicPr>
          <p:cNvPr id="2097170" name="3 İçerik Yer Tutucusu" descr="1946.jpg"/>
          <p:cNvPicPr>
            <a:picLocks noChangeAspect="1" noGrp="1"/>
          </p:cNvPicPr>
          <p:nvPr>
            <p:ph idx="1"/>
          </p:nvPr>
        </p:nvPicPr>
        <p:blipFill>
          <a:blip xmlns:r="http://schemas.openxmlformats.org/officeDocument/2006/relationships" r:embed="rId1"/>
          <a:stretch>
            <a:fillRect/>
          </a:stretch>
        </p:blipFill>
        <p:spPr>
          <a:xfrm>
            <a:off x="857224" y="1785926"/>
            <a:ext cx="7528149" cy="432595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28" name="1 Başlık"/>
          <p:cNvSpPr>
            <a:spLocks noGrp="1"/>
          </p:cNvSpPr>
          <p:nvPr>
            <p:ph type="title"/>
          </p:nvPr>
        </p:nvSpPr>
        <p:spPr/>
        <p:txBody>
          <a:bodyPr/>
          <a:p>
            <a:r>
              <a:rPr dirty="0" lang="tr-TR"/>
              <a:t> </a:t>
            </a:r>
          </a:p>
        </p:txBody>
      </p:sp>
      <p:sp>
        <p:nvSpPr>
          <p:cNvPr id="1048629" name="2 İçerik Yer Tutucusu"/>
          <p:cNvSpPr>
            <a:spLocks noGrp="1"/>
          </p:cNvSpPr>
          <p:nvPr>
            <p:ph idx="1"/>
          </p:nvPr>
        </p:nvSpPr>
        <p:spPr/>
        <p:txBody>
          <a:bodyPr/>
          <a:p>
            <a:pPr>
              <a:buNone/>
            </a:pPr>
            <a:r>
              <a:rPr dirty="0" lang="tr-TR"/>
              <a:t>	ALANLARIMIZ</a:t>
            </a:r>
          </a:p>
          <a:p>
            <a:r>
              <a:rPr dirty="0" lang="tr-TR"/>
              <a:t>İnşaat Teknolojisi Alanı</a:t>
            </a:r>
          </a:p>
          <a:p>
            <a:r>
              <a:rPr dirty="0" lang="tr-TR"/>
              <a:t>Tesisat Teknolojisi ve İklimlendirme alanı</a:t>
            </a:r>
          </a:p>
          <a:p>
            <a:r>
              <a:rPr dirty="0" lang="tr-TR"/>
              <a:t>Harita-Tapu-Kadastro alanı</a:t>
            </a:r>
          </a:p>
          <a:p>
            <a:pPr>
              <a:buNone/>
            </a:pPr>
            <a:endParaRPr dirty="0"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30" name="1 Başlık"/>
          <p:cNvSpPr>
            <a:spLocks noGrp="1"/>
          </p:cNvSpPr>
          <p:nvPr>
            <p:ph type="title"/>
          </p:nvPr>
        </p:nvSpPr>
        <p:spPr>
          <a:xfrm>
            <a:off x="0" y="267494"/>
            <a:ext cx="9144000" cy="1399032"/>
          </a:xfrm>
        </p:spPr>
        <p:txBody>
          <a:bodyPr/>
          <a:p>
            <a:r>
              <a:rPr dirty="0" lang="tr-TR"/>
              <a:t>MEHMET ALİ BÜYÜKHANLI MTAL</a:t>
            </a:r>
          </a:p>
        </p:txBody>
      </p:sp>
      <p:pic>
        <p:nvPicPr>
          <p:cNvPr id="2097171" name="3 İçerik Yer Tutucusu" descr="2114.jpg"/>
          <p:cNvPicPr>
            <a:picLocks noChangeAspect="1" noGrp="1"/>
          </p:cNvPicPr>
          <p:nvPr>
            <p:ph idx="1"/>
          </p:nvPr>
        </p:nvPicPr>
        <p:blipFill>
          <a:blip xmlns:r="http://schemas.openxmlformats.org/officeDocument/2006/relationships" r:embed="rId1"/>
          <a:stretch>
            <a:fillRect/>
          </a:stretch>
        </p:blipFill>
        <p:spPr>
          <a:xfrm>
            <a:off x="642910" y="1357298"/>
            <a:ext cx="7929618" cy="520400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31" name="1 Başlık"/>
          <p:cNvSpPr>
            <a:spLocks noGrp="1"/>
          </p:cNvSpPr>
          <p:nvPr>
            <p:ph type="title"/>
          </p:nvPr>
        </p:nvSpPr>
        <p:spPr/>
        <p:txBody>
          <a:bodyPr/>
          <a:p>
            <a:r>
              <a:rPr dirty="0" lang="tr-TR"/>
              <a:t> </a:t>
            </a:r>
          </a:p>
        </p:txBody>
      </p:sp>
      <p:pic>
        <p:nvPicPr>
          <p:cNvPr id="2097172"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0" y="2143116"/>
            <a:ext cx="9144001" cy="224121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32" name="1 Başlık"/>
          <p:cNvSpPr>
            <a:spLocks noGrp="1"/>
          </p:cNvSpPr>
          <p:nvPr>
            <p:ph type="title"/>
          </p:nvPr>
        </p:nvSpPr>
        <p:spPr/>
        <p:txBody>
          <a:bodyPr/>
          <a:p>
            <a:pPr algn="ctr"/>
            <a:r>
              <a:rPr dirty="0" lang="tr-TR"/>
              <a:t>LEVENT MTAL</a:t>
            </a:r>
          </a:p>
        </p:txBody>
      </p:sp>
      <p:pic>
        <p:nvPicPr>
          <p:cNvPr id="2097173" name="3 İçerik Yer Tutucusu" descr="2072.jpg"/>
          <p:cNvPicPr>
            <a:picLocks noChangeAspect="1" noGrp="1"/>
          </p:cNvPicPr>
          <p:nvPr>
            <p:ph idx="1"/>
          </p:nvPr>
        </p:nvPicPr>
        <p:blipFill>
          <a:blip xmlns:r="http://schemas.openxmlformats.org/officeDocument/2006/relationships" r:embed="rId1"/>
          <a:stretch>
            <a:fillRect/>
          </a:stretch>
        </p:blipFill>
        <p:spPr>
          <a:xfrm>
            <a:off x="642910" y="1571612"/>
            <a:ext cx="7786742" cy="486671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33" name="1 Başlık"/>
          <p:cNvSpPr>
            <a:spLocks noGrp="1"/>
          </p:cNvSpPr>
          <p:nvPr>
            <p:ph type="title"/>
          </p:nvPr>
        </p:nvSpPr>
        <p:spPr/>
        <p:txBody>
          <a:bodyPr/>
          <a:p>
            <a:r>
              <a:rPr dirty="0" lang="tr-TR"/>
              <a:t> </a:t>
            </a:r>
          </a:p>
        </p:txBody>
      </p:sp>
      <p:sp>
        <p:nvSpPr>
          <p:cNvPr id="1048634" name="2 İçerik Yer Tutucusu"/>
          <p:cNvSpPr>
            <a:spLocks noGrp="1"/>
          </p:cNvSpPr>
          <p:nvPr>
            <p:ph idx="1"/>
          </p:nvPr>
        </p:nvSpPr>
        <p:spPr>
          <a:xfrm>
            <a:off x="928662" y="5500702"/>
            <a:ext cx="7758138" cy="954106"/>
          </a:xfrm>
        </p:spPr>
        <p:txBody>
          <a:bodyPr/>
          <a:p>
            <a:pPr>
              <a:buNone/>
            </a:pPr>
            <a:r>
              <a:rPr dirty="0" lang="tr-TR"/>
              <a:t>Okul sadece kız öğrencileri almaktadır.</a:t>
            </a:r>
          </a:p>
        </p:txBody>
      </p:sp>
      <p:pic>
        <p:nvPicPr>
          <p:cNvPr id="2097174" name="3 Resim" descr="Ekran Alıntısı.PNG"/>
          <p:cNvPicPr>
            <a:picLocks noChangeAspect="1"/>
          </p:cNvPicPr>
          <p:nvPr/>
        </p:nvPicPr>
        <p:blipFill>
          <a:blip xmlns:r="http://schemas.openxmlformats.org/officeDocument/2006/relationships" r:embed="rId1"/>
          <a:stretch>
            <a:fillRect/>
          </a:stretch>
        </p:blipFill>
        <p:spPr>
          <a:xfrm>
            <a:off x="785786" y="1928802"/>
            <a:ext cx="7827663" cy="2357454"/>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597" name="1 Başlık"/>
          <p:cNvSpPr>
            <a:spLocks noGrp="1"/>
          </p:cNvSpPr>
          <p:nvPr>
            <p:ph type="title"/>
          </p:nvPr>
        </p:nvSpPr>
        <p:spPr/>
        <p:txBody>
          <a:bodyPr/>
          <a:p>
            <a:r>
              <a:rPr dirty="0" lang="tr-TR"/>
              <a:t>YEREL YERLEŞTİRME</a:t>
            </a:r>
          </a:p>
        </p:txBody>
      </p:sp>
      <p:sp>
        <p:nvSpPr>
          <p:cNvPr id="1048598" name="2 İçerik Yer Tutucusu"/>
          <p:cNvSpPr>
            <a:spLocks noGrp="1"/>
          </p:cNvSpPr>
          <p:nvPr>
            <p:ph idx="1"/>
          </p:nvPr>
        </p:nvSpPr>
        <p:spPr/>
        <p:txBody>
          <a:bodyPr>
            <a:normAutofit/>
          </a:bodyPr>
          <a:p>
            <a:pPr>
              <a:buNone/>
            </a:pPr>
            <a:r>
              <a:rPr dirty="0" lang="tr-TR"/>
              <a:t>		Yerel yerleştirme kriteri sizin OBP göre yani 6. 7. ve 8. sınıfların yıl sonu notlarının ortalamasıdır.  Kendi ikamet adresinize göre çevrenizdeki okullar açılacaktır. Kendi okul bölgemizdeki (</a:t>
            </a:r>
            <a:r>
              <a:rPr dirty="0" lang="tr-TR" err="1"/>
              <a:t>Seyrantepe</a:t>
            </a:r>
            <a:r>
              <a:rPr dirty="0" lang="tr-TR"/>
              <a:t> Mah) yerel yerleştirme okullarına bakalım şimdi. Ancak unutmamak gerekir bu okullar 2020 yılında aittir, okullarda ufak değişme ihtimali olabilir.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35" name="1 Başlık"/>
          <p:cNvSpPr>
            <a:spLocks noGrp="1"/>
          </p:cNvSpPr>
          <p:nvPr>
            <p:ph type="title"/>
          </p:nvPr>
        </p:nvSpPr>
        <p:spPr/>
        <p:txBody>
          <a:bodyPr/>
          <a:p>
            <a:pPr algn="ctr"/>
            <a:r>
              <a:rPr dirty="0" lang="tr-TR"/>
              <a:t>RÜŞTÜ AKIN MTAL</a:t>
            </a:r>
          </a:p>
        </p:txBody>
      </p:sp>
      <p:pic>
        <p:nvPicPr>
          <p:cNvPr id="2097175" name="3 İçerik Yer Tutucusu" descr="2033.jpg"/>
          <p:cNvPicPr>
            <a:picLocks noChangeAspect="1" noGrp="1"/>
          </p:cNvPicPr>
          <p:nvPr>
            <p:ph idx="1"/>
          </p:nvPr>
        </p:nvPicPr>
        <p:blipFill>
          <a:blip xmlns:r="http://schemas.openxmlformats.org/officeDocument/2006/relationships" r:embed="rId1"/>
          <a:stretch>
            <a:fillRect/>
          </a:stretch>
        </p:blipFill>
        <p:spPr>
          <a:xfrm>
            <a:off x="428596" y="1357298"/>
            <a:ext cx="8173122" cy="510820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36" name="1 Başlık"/>
          <p:cNvSpPr>
            <a:spLocks noGrp="1"/>
          </p:cNvSpPr>
          <p:nvPr>
            <p:ph type="title"/>
          </p:nvPr>
        </p:nvSpPr>
        <p:spPr/>
        <p:txBody>
          <a:bodyPr/>
          <a:p>
            <a:r>
              <a:rPr dirty="0" lang="tr-TR"/>
              <a:t> </a:t>
            </a:r>
          </a:p>
        </p:txBody>
      </p:sp>
      <p:sp>
        <p:nvSpPr>
          <p:cNvPr id="1048637" name="2 İçerik Yer Tutucusu"/>
          <p:cNvSpPr>
            <a:spLocks noGrp="1"/>
          </p:cNvSpPr>
          <p:nvPr>
            <p:ph idx="1"/>
          </p:nvPr>
        </p:nvSpPr>
        <p:spPr>
          <a:xfrm>
            <a:off x="1000100" y="5357826"/>
            <a:ext cx="7686700" cy="1096982"/>
          </a:xfrm>
        </p:spPr>
        <p:txBody>
          <a:bodyPr/>
          <a:p>
            <a:pPr>
              <a:buNone/>
            </a:pPr>
            <a:r>
              <a:rPr dirty="0" lang="tr-TR"/>
              <a:t>Okul sadece kız öğrencileri almaktadır.</a:t>
            </a:r>
          </a:p>
          <a:p>
            <a:pPr>
              <a:buNone/>
            </a:pPr>
            <a:endParaRPr dirty="0" lang="tr-TR"/>
          </a:p>
        </p:txBody>
      </p:sp>
      <p:pic>
        <p:nvPicPr>
          <p:cNvPr id="2097176" name="3 Resim" descr="Ekran Alıntısı.PNG"/>
          <p:cNvPicPr>
            <a:picLocks noChangeAspect="1"/>
          </p:cNvPicPr>
          <p:nvPr/>
        </p:nvPicPr>
        <p:blipFill>
          <a:blip xmlns:r="http://schemas.openxmlformats.org/officeDocument/2006/relationships" r:embed="rId1"/>
          <a:stretch>
            <a:fillRect/>
          </a:stretch>
        </p:blipFill>
        <p:spPr>
          <a:xfrm>
            <a:off x="500034" y="2000240"/>
            <a:ext cx="8286776" cy="2324170"/>
          </a:xfrm>
          <a:prstGeom prst="rec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38" name="1 Başlık"/>
          <p:cNvSpPr>
            <a:spLocks noGrp="1"/>
          </p:cNvSpPr>
          <p:nvPr>
            <p:ph type="title"/>
          </p:nvPr>
        </p:nvSpPr>
        <p:spPr>
          <a:xfrm>
            <a:off x="0" y="267494"/>
            <a:ext cx="8929718" cy="1399032"/>
          </a:xfrm>
        </p:spPr>
        <p:txBody>
          <a:bodyPr/>
          <a:p>
            <a:pPr algn="ctr"/>
            <a:r>
              <a:rPr dirty="0" lang="tr-TR"/>
              <a:t>ŞİŞLİ MTAL</a:t>
            </a:r>
          </a:p>
        </p:txBody>
      </p:sp>
      <p:sp>
        <p:nvSpPr>
          <p:cNvPr id="1048639" name="2 İçerik Yer Tutucusu"/>
          <p:cNvSpPr>
            <a:spLocks noGrp="1"/>
          </p:cNvSpPr>
          <p:nvPr>
            <p:ph idx="1"/>
          </p:nvPr>
        </p:nvSpPr>
        <p:spPr/>
        <p:txBody>
          <a:bodyPr/>
          <a:p>
            <a:pPr>
              <a:buNone/>
            </a:pPr>
            <a:r>
              <a:rPr b="1" dirty="0" lang="tr-TR"/>
              <a:t>	</a:t>
            </a:r>
            <a:endParaRPr dirty="0" lang="tr-TR"/>
          </a:p>
        </p:txBody>
      </p:sp>
      <p:pic>
        <p:nvPicPr>
          <p:cNvPr id="2097177" name="3 Resim" descr="1960.jpg"/>
          <p:cNvPicPr>
            <a:picLocks noChangeAspect="1"/>
          </p:cNvPicPr>
          <p:nvPr/>
        </p:nvPicPr>
        <p:blipFill>
          <a:blip xmlns:r="http://schemas.openxmlformats.org/officeDocument/2006/relationships" r:embed="rId1"/>
          <a:stretch>
            <a:fillRect/>
          </a:stretch>
        </p:blipFill>
        <p:spPr>
          <a:xfrm>
            <a:off x="500034" y="1571612"/>
            <a:ext cx="7885686" cy="4778549"/>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40" name="1 Başlık"/>
          <p:cNvSpPr>
            <a:spLocks noGrp="1"/>
          </p:cNvSpPr>
          <p:nvPr>
            <p:ph type="title"/>
          </p:nvPr>
        </p:nvSpPr>
        <p:spPr/>
        <p:txBody>
          <a:bodyPr/>
          <a:p>
            <a:r>
              <a:rPr dirty="0" lang="tr-TR"/>
              <a:t> </a:t>
            </a:r>
          </a:p>
        </p:txBody>
      </p:sp>
      <p:sp>
        <p:nvSpPr>
          <p:cNvPr id="1048641" name="2 İçerik Yer Tutucusu"/>
          <p:cNvSpPr>
            <a:spLocks noGrp="1"/>
          </p:cNvSpPr>
          <p:nvPr>
            <p:ph idx="1"/>
          </p:nvPr>
        </p:nvSpPr>
        <p:spPr/>
        <p:txBody>
          <a:bodyPr/>
          <a:p>
            <a:pPr>
              <a:buNone/>
            </a:pPr>
            <a:r>
              <a:rPr b="1" dirty="0" lang="tr-TR"/>
              <a:t>ALANLARIMIZ:</a:t>
            </a:r>
          </a:p>
          <a:p>
            <a:r>
              <a:rPr dirty="0" lang="tr-TR"/>
              <a:t>Bilişim Teknolojileri Alanı</a:t>
            </a:r>
          </a:p>
          <a:p>
            <a:r>
              <a:rPr dirty="0" lang="tr-TR"/>
              <a:t>Elektrik Elektronik Teknolojileri Alanı</a:t>
            </a:r>
          </a:p>
          <a:p>
            <a:r>
              <a:rPr dirty="0" lang="tr-TR"/>
              <a:t>Metal Teknolojileri Alanı</a:t>
            </a:r>
          </a:p>
          <a:p>
            <a:r>
              <a:rPr dirty="0" lang="tr-TR"/>
              <a:t>Motorlu Araçlar Teknolojileri Alanı</a:t>
            </a:r>
          </a:p>
          <a:p>
            <a:endParaRPr dirty="0"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42" name="1 Başlık"/>
          <p:cNvSpPr>
            <a:spLocks noGrp="1"/>
          </p:cNvSpPr>
          <p:nvPr>
            <p:ph type="title"/>
          </p:nvPr>
        </p:nvSpPr>
        <p:spPr>
          <a:xfrm>
            <a:off x="0" y="267494"/>
            <a:ext cx="9144000" cy="1399032"/>
          </a:xfrm>
        </p:spPr>
        <p:txBody>
          <a:bodyPr/>
          <a:p>
            <a:r>
              <a:rPr dirty="0" lang="tr-TR"/>
              <a:t>ORTAKÖY ZÜBEYDE HANIM MTAL</a:t>
            </a:r>
          </a:p>
        </p:txBody>
      </p:sp>
      <p:pic>
        <p:nvPicPr>
          <p:cNvPr id="2097178" name="3 İçerik Yer Tutucusu" descr="2021.jpg"/>
          <p:cNvPicPr>
            <a:picLocks noChangeAspect="1" noGrp="1"/>
          </p:cNvPicPr>
          <p:nvPr>
            <p:ph idx="1"/>
          </p:nvPr>
        </p:nvPicPr>
        <p:blipFill>
          <a:blip xmlns:r="http://schemas.openxmlformats.org/officeDocument/2006/relationships" r:embed="rId1"/>
          <a:stretch>
            <a:fillRect/>
          </a:stretch>
        </p:blipFill>
        <p:spPr>
          <a:xfrm>
            <a:off x="285720" y="1357298"/>
            <a:ext cx="8572560" cy="53578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43" name="1 Başlık"/>
          <p:cNvSpPr>
            <a:spLocks noGrp="1"/>
          </p:cNvSpPr>
          <p:nvPr>
            <p:ph type="title"/>
          </p:nvPr>
        </p:nvSpPr>
        <p:spPr/>
        <p:txBody>
          <a:bodyPr/>
          <a:p>
            <a:r>
              <a:rPr dirty="0" lang="tr-TR"/>
              <a:t> </a:t>
            </a:r>
          </a:p>
        </p:txBody>
      </p:sp>
      <p:sp>
        <p:nvSpPr>
          <p:cNvPr id="1048644" name="2 İçerik Yer Tutucusu"/>
          <p:cNvSpPr>
            <a:spLocks noGrp="1"/>
          </p:cNvSpPr>
          <p:nvPr>
            <p:ph idx="1"/>
          </p:nvPr>
        </p:nvSpPr>
        <p:spPr>
          <a:xfrm>
            <a:off x="785786" y="5572140"/>
            <a:ext cx="7901014" cy="882668"/>
          </a:xfrm>
        </p:spPr>
        <p:txBody>
          <a:bodyPr/>
          <a:p>
            <a:pPr>
              <a:buNone/>
            </a:pPr>
            <a:r>
              <a:rPr dirty="0" lang="tr-TR"/>
              <a:t>Okul sadece kız öğrencileri almaktadır.</a:t>
            </a:r>
          </a:p>
          <a:p>
            <a:endParaRPr dirty="0" lang="tr-TR"/>
          </a:p>
        </p:txBody>
      </p:sp>
      <p:pic>
        <p:nvPicPr>
          <p:cNvPr id="2097179" name="4 Resim" descr="Ekran Alıntısı.PNG"/>
          <p:cNvPicPr>
            <a:picLocks noChangeAspect="1"/>
          </p:cNvPicPr>
          <p:nvPr/>
        </p:nvPicPr>
        <p:blipFill>
          <a:blip xmlns:r="http://schemas.openxmlformats.org/officeDocument/2006/relationships" r:embed="rId1"/>
          <a:stretch>
            <a:fillRect/>
          </a:stretch>
        </p:blipFill>
        <p:spPr>
          <a:xfrm>
            <a:off x="528224" y="714356"/>
            <a:ext cx="7901428" cy="4640238"/>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45" name="1 Başlık"/>
          <p:cNvSpPr>
            <a:spLocks noGrp="1"/>
          </p:cNvSpPr>
          <p:nvPr>
            <p:ph type="title"/>
          </p:nvPr>
        </p:nvSpPr>
        <p:spPr>
          <a:xfrm>
            <a:off x="642910" y="267494"/>
            <a:ext cx="8043890" cy="1399032"/>
          </a:xfrm>
        </p:spPr>
        <p:txBody>
          <a:bodyPr/>
          <a:p>
            <a:pPr algn="ctr"/>
            <a:r>
              <a:rPr dirty="0" lang="tr-TR"/>
              <a:t>AHİ EVRAN MTAL</a:t>
            </a:r>
          </a:p>
        </p:txBody>
      </p:sp>
      <p:pic>
        <p:nvPicPr>
          <p:cNvPr id="2097180" name="3 İçerik Yer Tutucusu" descr="1961.jpg"/>
          <p:cNvPicPr>
            <a:picLocks noChangeAspect="1" noGrp="1"/>
          </p:cNvPicPr>
          <p:nvPr>
            <p:ph idx="1"/>
          </p:nvPr>
        </p:nvPicPr>
        <p:blipFill>
          <a:blip xmlns:r="http://schemas.openxmlformats.org/officeDocument/2006/relationships" r:embed="rId1"/>
          <a:stretch>
            <a:fillRect/>
          </a:stretch>
        </p:blipFill>
        <p:spPr>
          <a:xfrm>
            <a:off x="480237" y="1857364"/>
            <a:ext cx="8092291" cy="433452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46" name="1 Başlık"/>
          <p:cNvSpPr>
            <a:spLocks noGrp="1"/>
          </p:cNvSpPr>
          <p:nvPr>
            <p:ph type="title"/>
          </p:nvPr>
        </p:nvSpPr>
        <p:spPr/>
        <p:txBody>
          <a:bodyPr/>
          <a:p>
            <a:r>
              <a:rPr dirty="0" lang="tr-TR"/>
              <a:t> </a:t>
            </a:r>
          </a:p>
        </p:txBody>
      </p:sp>
      <p:pic>
        <p:nvPicPr>
          <p:cNvPr id="2097181"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642910" y="2143116"/>
            <a:ext cx="8143932" cy="274489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47" name="1 Başlık"/>
          <p:cNvSpPr>
            <a:spLocks noGrp="1"/>
          </p:cNvSpPr>
          <p:nvPr>
            <p:ph type="title"/>
          </p:nvPr>
        </p:nvSpPr>
        <p:spPr/>
        <p:txBody>
          <a:bodyPr/>
          <a:p>
            <a:pPr algn="ctr"/>
            <a:r>
              <a:rPr dirty="0" lang="tr-TR"/>
              <a:t>HALİL RIFAT PAŞA MTAL</a:t>
            </a:r>
          </a:p>
        </p:txBody>
      </p:sp>
      <p:pic>
        <p:nvPicPr>
          <p:cNvPr id="2097182" name="3 İçerik Yer Tutucusu" descr="2062.jpg"/>
          <p:cNvPicPr>
            <a:picLocks noChangeAspect="1" noGrp="1"/>
          </p:cNvPicPr>
          <p:nvPr>
            <p:ph idx="1"/>
          </p:nvPr>
        </p:nvPicPr>
        <p:blipFill>
          <a:blip xmlns:r="http://schemas.openxmlformats.org/officeDocument/2006/relationships" r:embed="rId1"/>
          <a:stretch>
            <a:fillRect/>
          </a:stretch>
        </p:blipFill>
        <p:spPr>
          <a:xfrm>
            <a:off x="384075" y="1714488"/>
            <a:ext cx="8331329" cy="488248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48" name="1 Başlık"/>
          <p:cNvSpPr>
            <a:spLocks noGrp="1"/>
          </p:cNvSpPr>
          <p:nvPr>
            <p:ph type="title"/>
          </p:nvPr>
        </p:nvSpPr>
        <p:spPr/>
        <p:txBody>
          <a:bodyPr/>
          <a:p>
            <a:r>
              <a:rPr dirty="0" lang="tr-TR"/>
              <a:t> </a:t>
            </a:r>
          </a:p>
        </p:txBody>
      </p:sp>
      <p:pic>
        <p:nvPicPr>
          <p:cNvPr id="2097183"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0" y="1357298"/>
            <a:ext cx="9144000" cy="45720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599" name="1 Başlık"/>
          <p:cNvSpPr>
            <a:spLocks noGrp="1"/>
          </p:cNvSpPr>
          <p:nvPr>
            <p:ph type="title"/>
          </p:nvPr>
        </p:nvSpPr>
        <p:spPr>
          <a:xfrm>
            <a:off x="457200" y="267494"/>
            <a:ext cx="8229600" cy="6590506"/>
          </a:xfrm>
        </p:spPr>
        <p:txBody>
          <a:bodyPr/>
          <a:p>
            <a:r>
              <a:rPr dirty="0" lang="tr-TR"/>
              <a:t>ANADOLU LİSELERİ</a:t>
            </a:r>
          </a:p>
        </p:txBody>
      </p:sp>
      <p:sp>
        <p:nvSpPr>
          <p:cNvPr id="1048600" name="2 İçerik Yer Tutucusu"/>
          <p:cNvSpPr>
            <a:spLocks noGrp="1"/>
          </p:cNvSpPr>
          <p:nvPr>
            <p:ph idx="1"/>
          </p:nvPr>
        </p:nvSpPr>
        <p:spPr/>
        <p:txBody>
          <a:bodyPr/>
          <a:p>
            <a:pPr>
              <a:buNone/>
            </a:pPr>
            <a:r>
              <a:rPr dirty="0" lang="tr-T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49" name="1 Başlık"/>
          <p:cNvSpPr>
            <a:spLocks noGrp="1"/>
          </p:cNvSpPr>
          <p:nvPr>
            <p:ph type="title"/>
          </p:nvPr>
        </p:nvSpPr>
        <p:spPr/>
        <p:txBody>
          <a:bodyPr/>
          <a:p>
            <a:r>
              <a:rPr dirty="0" lang="tr-TR"/>
              <a:t>NİŞANTAŞI RÜŞTÜ UZEL MTAL</a:t>
            </a:r>
          </a:p>
        </p:txBody>
      </p:sp>
      <p:pic>
        <p:nvPicPr>
          <p:cNvPr id="2097184" name="3 İçerik Yer Tutucusu" descr="2002.jpg"/>
          <p:cNvPicPr>
            <a:picLocks noChangeAspect="1" noGrp="1"/>
          </p:cNvPicPr>
          <p:nvPr>
            <p:ph idx="1"/>
          </p:nvPr>
        </p:nvPicPr>
        <p:blipFill>
          <a:blip xmlns:r="http://schemas.openxmlformats.org/officeDocument/2006/relationships" r:embed="rId1"/>
          <a:stretch>
            <a:fillRect/>
          </a:stretch>
        </p:blipFill>
        <p:spPr>
          <a:xfrm>
            <a:off x="416539" y="1571612"/>
            <a:ext cx="8084551" cy="5052844"/>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50" name="1 Başlık"/>
          <p:cNvSpPr>
            <a:spLocks noGrp="1"/>
          </p:cNvSpPr>
          <p:nvPr>
            <p:ph type="title"/>
          </p:nvPr>
        </p:nvSpPr>
        <p:spPr/>
        <p:txBody>
          <a:bodyPr/>
          <a:p>
            <a:r>
              <a:rPr dirty="0" lang="tr-TR"/>
              <a:t> </a:t>
            </a:r>
          </a:p>
        </p:txBody>
      </p:sp>
      <p:pic>
        <p:nvPicPr>
          <p:cNvPr id="2097185" name="3 İçerik Yer Tutucusu" descr="Ekran Alıntısı.PNG"/>
          <p:cNvPicPr>
            <a:picLocks noChangeAspect="1" noGrp="1"/>
          </p:cNvPicPr>
          <p:nvPr>
            <p:ph idx="1"/>
          </p:nvPr>
        </p:nvPicPr>
        <p:blipFill>
          <a:blip xmlns:r="http://schemas.openxmlformats.org/officeDocument/2006/relationships" r:embed="rId1"/>
          <a:stretch>
            <a:fillRect/>
          </a:stretch>
        </p:blipFill>
        <p:spPr>
          <a:xfrm>
            <a:off x="0" y="1"/>
            <a:ext cx="9144000"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51" name="1 Başlık"/>
          <p:cNvSpPr>
            <a:spLocks noGrp="1"/>
          </p:cNvSpPr>
          <p:nvPr>
            <p:ph type="title"/>
          </p:nvPr>
        </p:nvSpPr>
        <p:spPr>
          <a:xfrm>
            <a:off x="457200" y="267494"/>
            <a:ext cx="8229600" cy="6590506"/>
          </a:xfrm>
        </p:spPr>
        <p:txBody>
          <a:bodyPr/>
          <a:p>
            <a:r>
              <a:rPr dirty="0" lang="tr-TR"/>
              <a:t>ANADOLU İMAM HATİP LİSESİ</a:t>
            </a:r>
          </a:p>
        </p:txBody>
      </p:sp>
      <p:sp>
        <p:nvSpPr>
          <p:cNvPr id="1048652" name="2 İçerik Yer Tutucusu"/>
          <p:cNvSpPr>
            <a:spLocks noGrp="1"/>
          </p:cNvSpPr>
          <p:nvPr>
            <p:ph idx="1"/>
          </p:nvPr>
        </p:nvSpPr>
        <p:spPr/>
        <p:txBody>
          <a:bodyPr/>
          <a:p>
            <a:pPr>
              <a:buNone/>
            </a:pPr>
            <a:r>
              <a:rPr dirty="0" lang="tr-T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53" name="1 Başlık"/>
          <p:cNvSpPr>
            <a:spLocks noGrp="1"/>
          </p:cNvSpPr>
          <p:nvPr>
            <p:ph type="title"/>
          </p:nvPr>
        </p:nvSpPr>
        <p:spPr>
          <a:xfrm>
            <a:off x="0" y="267494"/>
            <a:ext cx="9144000" cy="1399032"/>
          </a:xfrm>
        </p:spPr>
        <p:txBody>
          <a:bodyPr/>
          <a:p>
            <a:pPr algn="ctr"/>
            <a:r>
              <a:rPr dirty="0" lang="tr-TR"/>
              <a:t>EKREM CEVAHİR ANADOLU İMAM HATİP LİSESİ</a:t>
            </a:r>
          </a:p>
        </p:txBody>
      </p:sp>
      <p:pic>
        <p:nvPicPr>
          <p:cNvPr id="2097186" name="3 İçerik Yer Tutucusu" descr="k_14213607_ekremcevahir1.jpg2.png"/>
          <p:cNvPicPr>
            <a:picLocks noChangeAspect="1" noGrp="1"/>
          </p:cNvPicPr>
          <p:nvPr>
            <p:ph idx="1"/>
          </p:nvPr>
        </p:nvPicPr>
        <p:blipFill>
          <a:blip xmlns:r="http://schemas.openxmlformats.org/officeDocument/2006/relationships" r:embed="rId1"/>
          <a:stretch>
            <a:fillRect/>
          </a:stretch>
        </p:blipFill>
        <p:spPr>
          <a:xfrm>
            <a:off x="428596" y="1785926"/>
            <a:ext cx="8072493" cy="464347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54" name="1 Başlık"/>
          <p:cNvSpPr>
            <a:spLocks noGrp="1"/>
          </p:cNvSpPr>
          <p:nvPr>
            <p:ph type="title"/>
          </p:nvPr>
        </p:nvSpPr>
        <p:spPr/>
        <p:txBody>
          <a:bodyPr/>
          <a:p>
            <a:r>
              <a:rPr dirty="0" lang="tr-TR"/>
              <a:t> </a:t>
            </a:r>
          </a:p>
        </p:txBody>
      </p:sp>
      <p:sp>
        <p:nvSpPr>
          <p:cNvPr id="1048655" name="2 İçerik Yer Tutucusu"/>
          <p:cNvSpPr>
            <a:spLocks noGrp="1"/>
          </p:cNvSpPr>
          <p:nvPr>
            <p:ph idx="1"/>
          </p:nvPr>
        </p:nvSpPr>
        <p:spPr>
          <a:xfrm>
            <a:off x="4429124" y="428604"/>
            <a:ext cx="4714876" cy="6026204"/>
          </a:xfrm>
        </p:spPr>
        <p:txBody>
          <a:bodyPr>
            <a:normAutofit/>
          </a:bodyPr>
          <a:p>
            <a:r>
              <a:rPr dirty="0" lang="tr-TR"/>
              <a:t>Öğretmen :48</a:t>
            </a:r>
          </a:p>
          <a:p>
            <a:r>
              <a:rPr dirty="0" lang="tr-TR"/>
              <a:t> Öğrenci :544</a:t>
            </a:r>
          </a:p>
          <a:p>
            <a:r>
              <a:rPr dirty="0" lang="tr-TR"/>
              <a:t> Derslik :27</a:t>
            </a:r>
          </a:p>
          <a:p>
            <a:r>
              <a:rPr dirty="0" lang="tr-TR"/>
              <a:t> Atölye-İşlik :3</a:t>
            </a:r>
          </a:p>
          <a:p>
            <a:r>
              <a:rPr dirty="0" lang="tr-TR"/>
              <a:t> Konferans Salonu :2</a:t>
            </a:r>
          </a:p>
          <a:p>
            <a:r>
              <a:rPr dirty="0" lang="tr-TR"/>
              <a:t> Spor Salonu :1</a:t>
            </a:r>
          </a:p>
          <a:p>
            <a:r>
              <a:rPr dirty="0" lang="tr-TR"/>
              <a:t> Fen </a:t>
            </a:r>
            <a:r>
              <a:rPr dirty="0" lang="tr-TR" err="1"/>
              <a:t>Laboratuvarı</a:t>
            </a:r>
            <a:r>
              <a:rPr dirty="0" lang="tr-TR"/>
              <a:t> :2</a:t>
            </a:r>
          </a:p>
          <a:p>
            <a:r>
              <a:rPr dirty="0" lang="tr-TR"/>
              <a:t> Kütüphane :1</a:t>
            </a:r>
          </a:p>
          <a:p>
            <a:r>
              <a:rPr dirty="0" lang="tr-TR"/>
              <a:t> Yemekhane :1</a:t>
            </a:r>
          </a:p>
          <a:p>
            <a:endParaRPr dirty="0" lang="tr-TR"/>
          </a:p>
        </p:txBody>
      </p:sp>
      <p:pic>
        <p:nvPicPr>
          <p:cNvPr id="2097187" name="3 Resim" descr="Ekran Alıntısı.PNG"/>
          <p:cNvPicPr>
            <a:picLocks noChangeAspect="1"/>
          </p:cNvPicPr>
          <p:nvPr/>
        </p:nvPicPr>
        <p:blipFill>
          <a:blip xmlns:r="http://schemas.openxmlformats.org/officeDocument/2006/relationships" r:embed="rId1"/>
          <a:stretch>
            <a:fillRect/>
          </a:stretch>
        </p:blipFill>
        <p:spPr>
          <a:xfrm>
            <a:off x="428596" y="785794"/>
            <a:ext cx="4000528" cy="5429288"/>
          </a:xfrm>
          <a:prstGeom prst="rec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56" name="1 Başlık"/>
          <p:cNvSpPr>
            <a:spLocks noGrp="1"/>
          </p:cNvSpPr>
          <p:nvPr>
            <p:ph type="title"/>
          </p:nvPr>
        </p:nvSpPr>
        <p:spPr/>
        <p:txBody>
          <a:bodyPr/>
          <a:p>
            <a:r>
              <a:rPr dirty="0" lang="tr-TR"/>
              <a:t>HÜRRİYET KIZ ANADOLU İMAM HATİP LİSESİ</a:t>
            </a:r>
          </a:p>
        </p:txBody>
      </p:sp>
      <p:pic>
        <p:nvPicPr>
          <p:cNvPr id="2097188" name="3 İçerik Yer Tutucusu" descr="k_05165100_20190705_164406.jpg"/>
          <p:cNvPicPr>
            <a:picLocks noChangeAspect="1" noGrp="1"/>
          </p:cNvPicPr>
          <p:nvPr>
            <p:ph idx="1"/>
          </p:nvPr>
        </p:nvPicPr>
        <p:blipFill>
          <a:blip xmlns:r="http://schemas.openxmlformats.org/officeDocument/2006/relationships" r:embed="rId1"/>
          <a:stretch>
            <a:fillRect/>
          </a:stretch>
        </p:blipFill>
        <p:spPr>
          <a:xfrm>
            <a:off x="502495" y="1882775"/>
            <a:ext cx="8139009" cy="4572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57" name="1 Başlık"/>
          <p:cNvSpPr>
            <a:spLocks noGrp="1"/>
          </p:cNvSpPr>
          <p:nvPr>
            <p:ph type="title"/>
          </p:nvPr>
        </p:nvSpPr>
        <p:spPr/>
        <p:txBody>
          <a:bodyPr/>
          <a:p>
            <a:r>
              <a:rPr dirty="0" lang="tr-TR"/>
              <a:t> </a:t>
            </a:r>
          </a:p>
        </p:txBody>
      </p:sp>
      <p:sp>
        <p:nvSpPr>
          <p:cNvPr id="1048658" name="2 İçerik Yer Tutucusu"/>
          <p:cNvSpPr>
            <a:spLocks noGrp="1"/>
          </p:cNvSpPr>
          <p:nvPr>
            <p:ph idx="1"/>
          </p:nvPr>
        </p:nvSpPr>
        <p:spPr>
          <a:xfrm>
            <a:off x="4643438" y="357166"/>
            <a:ext cx="4714908" cy="6097642"/>
          </a:xfrm>
        </p:spPr>
        <p:txBody>
          <a:bodyPr>
            <a:normAutofit/>
          </a:bodyPr>
          <a:p>
            <a:r>
              <a:rPr dirty="0" lang="tr-TR"/>
              <a:t> Öğretmen :46</a:t>
            </a:r>
          </a:p>
          <a:p>
            <a:r>
              <a:rPr dirty="0" lang="tr-TR"/>
              <a:t> Öğrenci :855</a:t>
            </a:r>
          </a:p>
          <a:p>
            <a:r>
              <a:rPr dirty="0" lang="tr-TR"/>
              <a:t> Derslik :18</a:t>
            </a:r>
          </a:p>
          <a:p>
            <a:r>
              <a:rPr dirty="0" lang="tr-TR"/>
              <a:t> Konferans Salonu :1</a:t>
            </a:r>
          </a:p>
          <a:p>
            <a:r>
              <a:rPr dirty="0" lang="tr-TR"/>
              <a:t> Spor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Kütüphane :1</a:t>
            </a:r>
          </a:p>
          <a:p>
            <a:r>
              <a:rPr dirty="0" lang="tr-TR"/>
              <a:t> Yemekhane :1</a:t>
            </a:r>
          </a:p>
          <a:p>
            <a:r>
              <a:rPr dirty="0" lang="tr-TR"/>
              <a:t> Revir:1</a:t>
            </a:r>
          </a:p>
          <a:p>
            <a:endParaRPr dirty="0" lang="tr-TR"/>
          </a:p>
        </p:txBody>
      </p:sp>
      <p:pic>
        <p:nvPicPr>
          <p:cNvPr id="2097189" name="4 Resim" descr="Ekran Alıntısı.PNG"/>
          <p:cNvPicPr>
            <a:picLocks noChangeAspect="1"/>
          </p:cNvPicPr>
          <p:nvPr/>
        </p:nvPicPr>
        <p:blipFill>
          <a:blip xmlns:r="http://schemas.openxmlformats.org/officeDocument/2006/relationships" r:embed="rId1"/>
          <a:stretch>
            <a:fillRect/>
          </a:stretch>
        </p:blipFill>
        <p:spPr>
          <a:xfrm>
            <a:off x="428596" y="642918"/>
            <a:ext cx="4143404" cy="5643602"/>
          </a:xfrm>
          <a:prstGeom prst="rec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59" name="1 Başlık"/>
          <p:cNvSpPr>
            <a:spLocks noGrp="1"/>
          </p:cNvSpPr>
          <p:nvPr>
            <p:ph type="title"/>
          </p:nvPr>
        </p:nvSpPr>
        <p:spPr/>
        <p:txBody>
          <a:bodyPr/>
          <a:p>
            <a:pPr algn="ctr"/>
            <a:r>
              <a:rPr dirty="0" lang="tr-TR"/>
              <a:t>YUNUS EMRE ANADOLU İMAM HATİP LİSESİ</a:t>
            </a:r>
          </a:p>
        </p:txBody>
      </p:sp>
      <p:pic>
        <p:nvPicPr>
          <p:cNvPr id="2097190" name="3 İçerik Yer Tutucusu" descr="k_12225953_okul_web.jpg"/>
          <p:cNvPicPr>
            <a:picLocks noChangeAspect="1" noGrp="1"/>
          </p:cNvPicPr>
          <p:nvPr>
            <p:ph idx="1"/>
          </p:nvPr>
        </p:nvPicPr>
        <p:blipFill>
          <a:blip xmlns:r="http://schemas.openxmlformats.org/officeDocument/2006/relationships" r:embed="rId1"/>
          <a:stretch>
            <a:fillRect/>
          </a:stretch>
        </p:blipFill>
        <p:spPr>
          <a:xfrm>
            <a:off x="357159" y="1801134"/>
            <a:ext cx="8284346" cy="4653641"/>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60" name="1 Başlık"/>
          <p:cNvSpPr>
            <a:spLocks noGrp="1"/>
          </p:cNvSpPr>
          <p:nvPr>
            <p:ph type="title"/>
          </p:nvPr>
        </p:nvSpPr>
        <p:spPr/>
        <p:txBody>
          <a:bodyPr/>
          <a:p>
            <a:r>
              <a:rPr dirty="0" lang="tr-TR"/>
              <a:t> </a:t>
            </a:r>
          </a:p>
        </p:txBody>
      </p:sp>
      <p:sp>
        <p:nvSpPr>
          <p:cNvPr id="1048661" name="2 İçerik Yer Tutucusu"/>
          <p:cNvSpPr>
            <a:spLocks noGrp="1"/>
          </p:cNvSpPr>
          <p:nvPr>
            <p:ph idx="1"/>
          </p:nvPr>
        </p:nvSpPr>
        <p:spPr>
          <a:xfrm>
            <a:off x="4357686" y="428604"/>
            <a:ext cx="4786314" cy="6215106"/>
          </a:xfrm>
        </p:spPr>
        <p:txBody>
          <a:bodyPr>
            <a:normAutofit fontScale="96667" lnSpcReduction="20000"/>
          </a:bodyPr>
          <a:p>
            <a:r>
              <a:rPr dirty="0" lang="tr-TR"/>
              <a:t>Öğretmen :29</a:t>
            </a:r>
          </a:p>
          <a:p>
            <a:r>
              <a:rPr dirty="0" lang="tr-TR"/>
              <a:t> Öğrenci :257</a:t>
            </a:r>
          </a:p>
          <a:p>
            <a:r>
              <a:rPr dirty="0" lang="tr-TR"/>
              <a:t> Derslik :39</a:t>
            </a:r>
          </a:p>
          <a:p>
            <a:r>
              <a:rPr dirty="0" lang="tr-TR"/>
              <a:t> Konferans Salonu :1</a:t>
            </a:r>
          </a:p>
          <a:p>
            <a:r>
              <a:rPr dirty="0" lang="tr-TR"/>
              <a:t> Toplantı Salonu :1</a:t>
            </a:r>
          </a:p>
          <a:p>
            <a:r>
              <a:rPr dirty="0" lang="tr-TR"/>
              <a:t> Spor Salonu :1</a:t>
            </a:r>
          </a:p>
          <a:p>
            <a:r>
              <a:rPr dirty="0" lang="tr-TR"/>
              <a:t> Mesleki Uygulama </a:t>
            </a:r>
            <a:r>
              <a:rPr dirty="0" lang="tr-TR" err="1"/>
              <a:t>Labaratuvarı</a:t>
            </a:r>
            <a:r>
              <a:rPr dirty="0" lang="tr-TR"/>
              <a:t> :2</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BT Sınıfı :1</a:t>
            </a:r>
          </a:p>
          <a:p>
            <a:r>
              <a:rPr dirty="0" lang="tr-TR"/>
              <a:t> Kütüphane :1</a:t>
            </a:r>
          </a:p>
          <a:p>
            <a:endParaRPr dirty="0" lang="tr-TR"/>
          </a:p>
        </p:txBody>
      </p:sp>
      <p:pic>
        <p:nvPicPr>
          <p:cNvPr id="2097191" name="3 Resim" descr="Ekran Alıntısı.PNG"/>
          <p:cNvPicPr>
            <a:picLocks noChangeAspect="1"/>
          </p:cNvPicPr>
          <p:nvPr/>
        </p:nvPicPr>
        <p:blipFill>
          <a:blip xmlns:r="http://schemas.openxmlformats.org/officeDocument/2006/relationships" r:embed="rId1"/>
          <a:stretch>
            <a:fillRect/>
          </a:stretch>
        </p:blipFill>
        <p:spPr>
          <a:xfrm>
            <a:off x="428596" y="500042"/>
            <a:ext cx="3857652" cy="5500726"/>
          </a:xfrm>
          <a:prstGeom prst="rec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62" name="1 Başlık"/>
          <p:cNvSpPr>
            <a:spLocks noGrp="1"/>
          </p:cNvSpPr>
          <p:nvPr>
            <p:ph type="title"/>
          </p:nvPr>
        </p:nvSpPr>
        <p:spPr/>
        <p:txBody>
          <a:bodyPr/>
          <a:p>
            <a:pPr algn="ctr"/>
            <a:r>
              <a:rPr dirty="0" lang="tr-TR"/>
              <a:t>ŞEHİT MUSTAFA SEVİM ANADOLU İMAM HATİP LİSESİ</a:t>
            </a:r>
          </a:p>
        </p:txBody>
      </p:sp>
      <p:pic>
        <p:nvPicPr>
          <p:cNvPr id="2097192" name="3 İçerik Yer Tutucusu" descr="k_10165157_4.jpg"/>
          <p:cNvPicPr>
            <a:picLocks noChangeAspect="1" noGrp="1"/>
          </p:cNvPicPr>
          <p:nvPr>
            <p:ph idx="1"/>
          </p:nvPr>
        </p:nvPicPr>
        <p:blipFill>
          <a:blip xmlns:r="http://schemas.openxmlformats.org/officeDocument/2006/relationships" r:embed="rId1"/>
          <a:stretch>
            <a:fillRect/>
          </a:stretch>
        </p:blipFill>
        <p:spPr>
          <a:xfrm>
            <a:off x="428596" y="1714487"/>
            <a:ext cx="7929618" cy="50447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01" name="1 Başlık"/>
          <p:cNvSpPr>
            <a:spLocks noGrp="1"/>
          </p:cNvSpPr>
          <p:nvPr>
            <p:ph type="title"/>
          </p:nvPr>
        </p:nvSpPr>
        <p:spPr/>
        <p:txBody>
          <a:bodyPr/>
          <a:p>
            <a:r>
              <a:rPr dirty="0" lang="tr-TR"/>
              <a:t>CENGİZHAN ANADOLU LİSESİ</a:t>
            </a:r>
          </a:p>
        </p:txBody>
      </p:sp>
      <p:pic>
        <p:nvPicPr>
          <p:cNvPr id="2097152" name="3 İçerik Yer Tutucusu" descr="370.jpg"/>
          <p:cNvPicPr>
            <a:picLocks noChangeAspect="1" noGrp="1"/>
          </p:cNvPicPr>
          <p:nvPr>
            <p:ph idx="1"/>
          </p:nvPr>
        </p:nvPicPr>
        <p:blipFill>
          <a:blip xmlns:r="http://schemas.openxmlformats.org/officeDocument/2006/relationships" r:embed="rId1"/>
          <a:stretch>
            <a:fillRect/>
          </a:stretch>
        </p:blipFill>
        <p:spPr>
          <a:xfrm>
            <a:off x="642910" y="1513662"/>
            <a:ext cx="7786742" cy="4844295"/>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63" name="1 Başlık"/>
          <p:cNvSpPr>
            <a:spLocks noGrp="1"/>
          </p:cNvSpPr>
          <p:nvPr>
            <p:ph type="title"/>
          </p:nvPr>
        </p:nvSpPr>
        <p:spPr/>
        <p:txBody>
          <a:bodyPr/>
          <a:p>
            <a:r>
              <a:rPr dirty="0" lang="tr-TR"/>
              <a:t> </a:t>
            </a:r>
          </a:p>
        </p:txBody>
      </p:sp>
      <p:sp>
        <p:nvSpPr>
          <p:cNvPr id="1048664" name="2 İçerik Yer Tutucusu"/>
          <p:cNvSpPr>
            <a:spLocks noGrp="1"/>
          </p:cNvSpPr>
          <p:nvPr>
            <p:ph idx="1"/>
          </p:nvPr>
        </p:nvSpPr>
        <p:spPr>
          <a:xfrm>
            <a:off x="4143372" y="357166"/>
            <a:ext cx="4786346" cy="6097642"/>
          </a:xfrm>
        </p:spPr>
        <p:txBody>
          <a:bodyPr>
            <a:normAutofit fontScale="93333" lnSpcReduction="20000"/>
          </a:bodyPr>
          <a:p>
            <a:pPr>
              <a:buNone/>
            </a:pPr>
            <a:r>
              <a:rPr dirty="0" lang="tr-TR"/>
              <a:t>	Saatler: 08:20 - 15:30</a:t>
            </a:r>
            <a:br>
              <a:rPr dirty="0" lang="tr-TR"/>
            </a:br>
            <a:r>
              <a:rPr dirty="0" lang="tr-TR"/>
              <a:t>Isınma: Doğalgazlı Kalorifer</a:t>
            </a:r>
            <a:br>
              <a:rPr dirty="0" lang="tr-TR"/>
            </a:br>
            <a:r>
              <a:rPr dirty="0" lang="tr-TR"/>
              <a:t>Bağlantı: ADSL (16 </a:t>
            </a:r>
            <a:r>
              <a:rPr dirty="0" lang="tr-TR" err="1"/>
              <a:t>Mbit</a:t>
            </a:r>
            <a:r>
              <a:rPr dirty="0" lang="tr-TR"/>
              <a:t> ve üzeri)</a:t>
            </a:r>
            <a:br>
              <a:rPr dirty="0" lang="tr-TR"/>
            </a:br>
            <a:r>
              <a:rPr dirty="0" lang="tr-TR"/>
              <a:t>Yabancı Dil: İngilizce</a:t>
            </a:r>
            <a:br>
              <a:rPr dirty="0" lang="tr-TR"/>
            </a:br>
            <a:r>
              <a:rPr dirty="0" lang="tr-TR"/>
              <a:t>Taban-Tavan Puan Bilgileri: 112-398</a:t>
            </a:r>
            <a:br>
              <a:rPr dirty="0" lang="tr-TR"/>
            </a:br>
            <a:r>
              <a:rPr dirty="0" lang="tr-TR"/>
              <a:t>Okulun Sınav Başarı Durumu: %90+</a:t>
            </a:r>
            <a:br>
              <a:rPr dirty="0" lang="tr-TR"/>
            </a:br>
            <a:r>
              <a:rPr dirty="0" lang="tr-TR" err="1"/>
              <a:t>Sınavala</a:t>
            </a:r>
            <a:r>
              <a:rPr dirty="0" lang="tr-TR"/>
              <a:t> Öğrenci Yerleştirme Yüzdesi: %57</a:t>
            </a:r>
            <a:br>
              <a:rPr dirty="0" lang="tr-TR"/>
            </a:br>
            <a:r>
              <a:rPr dirty="0" lang="tr-TR"/>
              <a:t>Sportif Etkinlikler: Futbol,Basketbol,Satranç,Voleybol,Tenis</a:t>
            </a:r>
            <a:br>
              <a:rPr dirty="0" lang="tr-TR"/>
            </a:br>
            <a:r>
              <a:rPr dirty="0" lang="tr-TR"/>
              <a:t>Bilimsel Etkinlikler:</a:t>
            </a:r>
            <a:br>
              <a:rPr dirty="0" lang="tr-TR"/>
            </a:br>
            <a:r>
              <a:rPr dirty="0" lang="tr-TR"/>
              <a:t>Proje Çalışmaları:</a:t>
            </a:r>
            <a:br>
              <a:rPr dirty="0" lang="tr-TR"/>
            </a:br>
            <a:r>
              <a:rPr dirty="0" lang="tr-TR"/>
              <a:t>Kontenjan Bilgileri: 68</a:t>
            </a:r>
          </a:p>
        </p:txBody>
      </p:sp>
      <p:pic>
        <p:nvPicPr>
          <p:cNvPr id="2097193" name="3 Resim" descr="Ekran Alıntısı.PNG"/>
          <p:cNvPicPr>
            <a:picLocks noChangeAspect="1"/>
          </p:cNvPicPr>
          <p:nvPr/>
        </p:nvPicPr>
        <p:blipFill>
          <a:blip xmlns:r="http://schemas.openxmlformats.org/officeDocument/2006/relationships" r:embed="rId1"/>
          <a:stretch>
            <a:fillRect/>
          </a:stretch>
        </p:blipFill>
        <p:spPr>
          <a:xfrm>
            <a:off x="500034" y="642918"/>
            <a:ext cx="3857652" cy="5715040"/>
          </a:xfrm>
          <a:prstGeom prst="rec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65" name="1 Başlık"/>
          <p:cNvSpPr>
            <a:spLocks noGrp="1"/>
          </p:cNvSpPr>
          <p:nvPr>
            <p:ph type="title"/>
          </p:nvPr>
        </p:nvSpPr>
        <p:spPr/>
        <p:txBody>
          <a:bodyPr/>
          <a:p>
            <a:pPr algn="ctr"/>
            <a:r>
              <a:rPr dirty="0" lang="tr-TR"/>
              <a:t>KAĞITHANE KIZ ANADOLU İMAM HATİP LİSESİ</a:t>
            </a:r>
          </a:p>
        </p:txBody>
      </p:sp>
      <p:pic>
        <p:nvPicPr>
          <p:cNvPr id="2097194" name="3 İçerik Yer Tutucusu" descr="k_19170628_ON_KAPAK.jpg"/>
          <p:cNvPicPr>
            <a:picLocks noChangeAspect="1" noGrp="1"/>
          </p:cNvPicPr>
          <p:nvPr>
            <p:ph idx="1"/>
          </p:nvPr>
        </p:nvPicPr>
        <p:blipFill>
          <a:blip xmlns:r="http://schemas.openxmlformats.org/officeDocument/2006/relationships" r:embed="rId1"/>
          <a:stretch>
            <a:fillRect/>
          </a:stretch>
        </p:blipFill>
        <p:spPr>
          <a:xfrm>
            <a:off x="357158" y="1785926"/>
            <a:ext cx="8215370" cy="464347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66" name="1 Başlık"/>
          <p:cNvSpPr>
            <a:spLocks noGrp="1"/>
          </p:cNvSpPr>
          <p:nvPr>
            <p:ph type="title"/>
          </p:nvPr>
        </p:nvSpPr>
        <p:spPr/>
        <p:txBody>
          <a:bodyPr/>
          <a:p>
            <a:r>
              <a:rPr dirty="0" lang="tr-TR"/>
              <a:t> </a:t>
            </a:r>
          </a:p>
        </p:txBody>
      </p:sp>
      <p:sp>
        <p:nvSpPr>
          <p:cNvPr id="1048667" name="2 İçerik Yer Tutucusu"/>
          <p:cNvSpPr>
            <a:spLocks noGrp="1"/>
          </p:cNvSpPr>
          <p:nvPr>
            <p:ph idx="1"/>
          </p:nvPr>
        </p:nvSpPr>
        <p:spPr>
          <a:xfrm>
            <a:off x="4214810" y="285728"/>
            <a:ext cx="4471990" cy="6572272"/>
          </a:xfrm>
        </p:spPr>
        <p:txBody>
          <a:bodyPr>
            <a:normAutofit/>
          </a:bodyPr>
          <a:p>
            <a:r>
              <a:rPr dirty="0" lang="tr-TR"/>
              <a:t> Öğretmen :67</a:t>
            </a:r>
          </a:p>
          <a:p>
            <a:r>
              <a:rPr dirty="0" lang="tr-TR"/>
              <a:t> Öğrenci :883</a:t>
            </a:r>
          </a:p>
          <a:p>
            <a:r>
              <a:rPr dirty="0" lang="tr-TR"/>
              <a:t> Derslik :30</a:t>
            </a:r>
          </a:p>
          <a:p>
            <a:r>
              <a:rPr dirty="0" lang="tr-TR"/>
              <a:t> Konferans Salonu :1</a:t>
            </a:r>
          </a:p>
          <a:p>
            <a:r>
              <a:rPr dirty="0" lang="tr-TR"/>
              <a:t> Spor Salonu :1</a:t>
            </a:r>
          </a:p>
          <a:p>
            <a:r>
              <a:rPr dirty="0" lang="tr-TR"/>
              <a:t> Fen </a:t>
            </a:r>
            <a:r>
              <a:rPr dirty="0" lang="tr-TR" err="1"/>
              <a:t>Laboratuvarı</a:t>
            </a:r>
            <a:r>
              <a:rPr dirty="0" lang="tr-TR"/>
              <a:t> :3</a:t>
            </a:r>
          </a:p>
          <a:p>
            <a:r>
              <a:rPr dirty="0" lang="tr-TR"/>
              <a:t> Müzik Sınıfı :1</a:t>
            </a:r>
          </a:p>
          <a:p>
            <a:r>
              <a:rPr dirty="0" lang="tr-TR"/>
              <a:t> Resim Sınıfı :1</a:t>
            </a:r>
          </a:p>
          <a:p>
            <a:r>
              <a:rPr dirty="0" lang="tr-TR"/>
              <a:t> Kütüphane :1</a:t>
            </a:r>
          </a:p>
          <a:p>
            <a:r>
              <a:rPr dirty="0" lang="tr-TR"/>
              <a:t> Yemekhane :1</a:t>
            </a:r>
          </a:p>
          <a:p>
            <a:r>
              <a:rPr dirty="0" lang="tr-TR"/>
              <a:t> Revir:1</a:t>
            </a:r>
          </a:p>
          <a:p>
            <a:endParaRPr dirty="0" lang="tr-TR"/>
          </a:p>
        </p:txBody>
      </p:sp>
      <p:pic>
        <p:nvPicPr>
          <p:cNvPr id="2097195" name="3 Resim" descr="Ekran Alıntısı.PNG"/>
          <p:cNvPicPr>
            <a:picLocks noChangeAspect="1"/>
          </p:cNvPicPr>
          <p:nvPr/>
        </p:nvPicPr>
        <p:blipFill>
          <a:blip xmlns:r="http://schemas.openxmlformats.org/officeDocument/2006/relationships" r:embed="rId1"/>
          <a:stretch>
            <a:fillRect/>
          </a:stretch>
        </p:blipFill>
        <p:spPr>
          <a:xfrm>
            <a:off x="571472" y="642918"/>
            <a:ext cx="3515197" cy="5500726"/>
          </a:xfrm>
          <a:prstGeom prst="rec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68" name="1 Başlık"/>
          <p:cNvSpPr>
            <a:spLocks noGrp="1"/>
          </p:cNvSpPr>
          <p:nvPr>
            <p:ph type="title"/>
          </p:nvPr>
        </p:nvSpPr>
        <p:spPr/>
        <p:txBody>
          <a:bodyPr/>
          <a:p>
            <a:r>
              <a:rPr dirty="0" lang="tr-TR"/>
              <a:t>MERKEZİ YERLEŞTİRME</a:t>
            </a:r>
          </a:p>
        </p:txBody>
      </p:sp>
      <p:sp>
        <p:nvSpPr>
          <p:cNvPr id="1048669" name="2 İçerik Yer Tutucusu"/>
          <p:cNvSpPr>
            <a:spLocks noGrp="1"/>
          </p:cNvSpPr>
          <p:nvPr>
            <p:ph idx="1"/>
          </p:nvPr>
        </p:nvSpPr>
        <p:spPr>
          <a:xfrm>
            <a:off x="214282" y="1571612"/>
            <a:ext cx="8472518" cy="4883196"/>
          </a:xfrm>
        </p:spPr>
        <p:txBody>
          <a:bodyPr>
            <a:normAutofit/>
          </a:bodyPr>
          <a:p>
            <a:pPr>
              <a:buNone/>
            </a:pPr>
            <a:r>
              <a:rPr dirty="0" lang="tr-TR"/>
              <a:t>		Merkezi yerleştirme esası sizin LGS puanınıza göre olacaktır. Adres ve OBP kriter değildir. Tercih yaparken puandan ziyade, yüzdelik dilimi esas alın. </a:t>
            </a:r>
          </a:p>
          <a:p>
            <a:pPr>
              <a:buNone/>
            </a:pPr>
            <a:r>
              <a:rPr dirty="0" lang="tr-TR"/>
              <a:t>		Yüzdelik Dilim: öğrencinin aldığı yerleştirmeye esas puan ile sınava giren tüm öğrencilerin içinde başarı sıralamasını gösteren değerdir.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70" name="1 Başlık"/>
          <p:cNvSpPr>
            <a:spLocks noGrp="1"/>
          </p:cNvSpPr>
          <p:nvPr>
            <p:ph type="title"/>
          </p:nvPr>
        </p:nvSpPr>
        <p:spPr>
          <a:xfrm>
            <a:off x="0" y="267494"/>
            <a:ext cx="9144000" cy="1399032"/>
          </a:xfrm>
        </p:spPr>
        <p:txBody>
          <a:bodyPr/>
          <a:p>
            <a:r>
              <a:rPr dirty="0" lang="tr-TR"/>
              <a:t>KABATAŞ ERKEK ANADOLU LİSESİ</a:t>
            </a:r>
          </a:p>
        </p:txBody>
      </p:sp>
      <p:pic>
        <p:nvPicPr>
          <p:cNvPr id="2097196" name="3 İçerik Yer Tutucusu" descr="kabataserkeklisesi.jpg"/>
          <p:cNvPicPr>
            <a:picLocks noChangeAspect="1" noGrp="1"/>
          </p:cNvPicPr>
          <p:nvPr>
            <p:ph idx="1"/>
          </p:nvPr>
        </p:nvPicPr>
        <p:blipFill>
          <a:blip xmlns:r="http://schemas.openxmlformats.org/officeDocument/2006/relationships" r:embed="rId1"/>
          <a:stretch>
            <a:fillRect/>
          </a:stretch>
        </p:blipFill>
        <p:spPr>
          <a:xfrm>
            <a:off x="214282" y="1428736"/>
            <a:ext cx="8643998" cy="5143536"/>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71" name="1 Başlık"/>
          <p:cNvSpPr>
            <a:spLocks noGrp="1"/>
          </p:cNvSpPr>
          <p:nvPr>
            <p:ph type="title"/>
          </p:nvPr>
        </p:nvSpPr>
        <p:spPr/>
        <p:txBody>
          <a:bodyPr/>
          <a:p>
            <a:r>
              <a:rPr dirty="0" lang="tr-TR"/>
              <a:t> </a:t>
            </a:r>
          </a:p>
        </p:txBody>
      </p:sp>
      <p:sp>
        <p:nvSpPr>
          <p:cNvPr id="1048672" name="2 İçerik Yer Tutucusu"/>
          <p:cNvSpPr>
            <a:spLocks noGrp="1"/>
          </p:cNvSpPr>
          <p:nvPr>
            <p:ph idx="1"/>
          </p:nvPr>
        </p:nvSpPr>
        <p:spPr>
          <a:xfrm>
            <a:off x="4572000" y="285728"/>
            <a:ext cx="4114800" cy="6169080"/>
          </a:xfrm>
        </p:spPr>
        <p:txBody>
          <a:bodyPr>
            <a:normAutofit fontScale="83333" lnSpcReduction="20000"/>
          </a:bodyPr>
          <a:p>
            <a:r>
              <a:rPr dirty="0" lang="tr-TR"/>
              <a:t> Öğretmen :64</a:t>
            </a:r>
          </a:p>
          <a:p>
            <a:r>
              <a:rPr dirty="0" lang="tr-TR"/>
              <a:t> Öğrenci :947</a:t>
            </a:r>
          </a:p>
          <a:p>
            <a:r>
              <a:rPr dirty="0" lang="tr-TR"/>
              <a:t> Derslik :38</a:t>
            </a:r>
          </a:p>
          <a:p>
            <a:r>
              <a:rPr dirty="0" lang="tr-TR"/>
              <a:t> Atölye-İşlik :1</a:t>
            </a:r>
          </a:p>
          <a:p>
            <a:r>
              <a:rPr dirty="0" lang="tr-TR"/>
              <a:t> Konferans Salonu :1</a:t>
            </a:r>
          </a:p>
          <a:p>
            <a:r>
              <a:rPr dirty="0" lang="tr-TR"/>
              <a:t> Toplantı Salonu :1</a:t>
            </a:r>
          </a:p>
          <a:p>
            <a:r>
              <a:rPr dirty="0" lang="tr-TR"/>
              <a:t> Spor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BT Sınıfı :1</a:t>
            </a:r>
          </a:p>
          <a:p>
            <a:r>
              <a:rPr dirty="0" lang="tr-TR"/>
              <a:t> Resim Sınıfı :2</a:t>
            </a:r>
          </a:p>
          <a:p>
            <a:r>
              <a:rPr dirty="0" lang="tr-TR"/>
              <a:t> Kütüphane :1</a:t>
            </a:r>
          </a:p>
          <a:p>
            <a:r>
              <a:rPr dirty="0" lang="tr-TR"/>
              <a:t> Revir:1</a:t>
            </a:r>
          </a:p>
          <a:p>
            <a:r>
              <a:rPr dirty="0" lang="tr-TR"/>
              <a:t>Kontenjan:</a:t>
            </a:r>
          </a:p>
          <a:p>
            <a:pPr>
              <a:buNone/>
            </a:pPr>
            <a:r>
              <a:rPr dirty="0" lang="tr-TR"/>
              <a:t>Almanca: 68- İngilizce:136</a:t>
            </a:r>
          </a:p>
          <a:p>
            <a:endParaRPr dirty="0" lang="tr-TR"/>
          </a:p>
          <a:p>
            <a:endParaRPr dirty="0" lang="tr-TR"/>
          </a:p>
        </p:txBody>
      </p:sp>
      <p:pic>
        <p:nvPicPr>
          <p:cNvPr id="2097197" name="4 Resim" descr="Ekran Alıntısı.PNG"/>
          <p:cNvPicPr>
            <a:picLocks noChangeAspect="1"/>
          </p:cNvPicPr>
          <p:nvPr/>
        </p:nvPicPr>
        <p:blipFill>
          <a:blip xmlns:r="http://schemas.openxmlformats.org/officeDocument/2006/relationships" r:embed="rId1"/>
          <a:stretch>
            <a:fillRect/>
          </a:stretch>
        </p:blipFill>
        <p:spPr>
          <a:xfrm>
            <a:off x="642910" y="642918"/>
            <a:ext cx="3596161" cy="5786478"/>
          </a:xfrm>
          <a:prstGeom prst="rec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673" name="1 Başlık"/>
          <p:cNvSpPr>
            <a:spLocks noGrp="1"/>
          </p:cNvSpPr>
          <p:nvPr>
            <p:ph type="title"/>
          </p:nvPr>
        </p:nvSpPr>
        <p:spPr/>
        <p:txBody>
          <a:bodyPr/>
          <a:p>
            <a:r>
              <a:rPr dirty="0" lang="tr-TR"/>
              <a:t>BEŞİKTAŞ ANADOLU LİSESİ</a:t>
            </a:r>
          </a:p>
        </p:txBody>
      </p:sp>
      <p:pic>
        <p:nvPicPr>
          <p:cNvPr id="2097198" name="3 İçerik Yer Tutucusu" descr="IMG-20170821-WA0039.jpg"/>
          <p:cNvPicPr>
            <a:picLocks noChangeAspect="1" noGrp="1"/>
          </p:cNvPicPr>
          <p:nvPr>
            <p:ph idx="1"/>
          </p:nvPr>
        </p:nvPicPr>
        <p:blipFill>
          <a:blip xmlns:r="http://schemas.openxmlformats.org/officeDocument/2006/relationships" r:embed="rId1"/>
          <a:stretch>
            <a:fillRect/>
          </a:stretch>
        </p:blipFill>
        <p:spPr>
          <a:xfrm>
            <a:off x="857224" y="1428736"/>
            <a:ext cx="7358114" cy="5026039"/>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74" name="1 Başlık"/>
          <p:cNvSpPr>
            <a:spLocks noGrp="1"/>
          </p:cNvSpPr>
          <p:nvPr>
            <p:ph type="title"/>
          </p:nvPr>
        </p:nvSpPr>
        <p:spPr/>
        <p:txBody>
          <a:bodyPr/>
          <a:p>
            <a:r>
              <a:rPr dirty="0" lang="tr-TR"/>
              <a:t> </a:t>
            </a:r>
          </a:p>
        </p:txBody>
      </p:sp>
      <p:sp>
        <p:nvSpPr>
          <p:cNvPr id="1048675" name="2 İçerik Yer Tutucusu"/>
          <p:cNvSpPr>
            <a:spLocks noGrp="1"/>
          </p:cNvSpPr>
          <p:nvPr>
            <p:ph idx="1"/>
          </p:nvPr>
        </p:nvSpPr>
        <p:spPr>
          <a:xfrm>
            <a:off x="4500562" y="357166"/>
            <a:ext cx="4500594" cy="6097642"/>
          </a:xfrm>
        </p:spPr>
        <p:txBody>
          <a:bodyPr>
            <a:normAutofit fontScale="96667" lnSpcReduction="20000"/>
          </a:bodyPr>
          <a:p>
            <a:r>
              <a:rPr dirty="0" lang="tr-TR"/>
              <a:t> Öğretmen :42</a:t>
            </a:r>
          </a:p>
          <a:p>
            <a:r>
              <a:rPr dirty="0" lang="tr-TR"/>
              <a:t> Öğrenci :561</a:t>
            </a:r>
          </a:p>
          <a:p>
            <a:r>
              <a:rPr dirty="0" lang="tr-TR"/>
              <a:t> Derslik :21</a:t>
            </a:r>
          </a:p>
          <a:p>
            <a:r>
              <a:rPr dirty="0" lang="tr-TR"/>
              <a:t> Konferans Salonu :1</a:t>
            </a:r>
          </a:p>
          <a:p>
            <a:r>
              <a:rPr dirty="0" lang="tr-TR"/>
              <a:t> Fen </a:t>
            </a:r>
            <a:r>
              <a:rPr dirty="0" lang="tr-TR" err="1"/>
              <a:t>Laboratuvarı</a:t>
            </a:r>
            <a:r>
              <a:rPr dirty="0" lang="tr-TR"/>
              <a:t> :2</a:t>
            </a:r>
          </a:p>
          <a:p>
            <a:r>
              <a:rPr dirty="0" lang="tr-TR"/>
              <a:t> BT Sınıfı :1</a:t>
            </a:r>
          </a:p>
          <a:p>
            <a:r>
              <a:rPr dirty="0" lang="tr-TR"/>
              <a:t> Müzik Sınıfı :1</a:t>
            </a:r>
          </a:p>
          <a:p>
            <a:r>
              <a:rPr dirty="0" lang="tr-TR"/>
              <a:t> Resim Sınıfı :1</a:t>
            </a:r>
          </a:p>
          <a:p>
            <a:r>
              <a:rPr dirty="0" lang="tr-TR"/>
              <a:t> Kütüphane :1</a:t>
            </a:r>
          </a:p>
          <a:p>
            <a:r>
              <a:rPr dirty="0" lang="tr-TR"/>
              <a:t> Yemekhane :1</a:t>
            </a:r>
          </a:p>
          <a:p>
            <a:r>
              <a:rPr dirty="0" lang="tr-TR"/>
              <a:t>Yabancı Dil:  İngilizce, Almanca,Fransızca</a:t>
            </a:r>
          </a:p>
          <a:p>
            <a:endParaRPr dirty="0" lang="tr-TR"/>
          </a:p>
        </p:txBody>
      </p:sp>
      <p:pic>
        <p:nvPicPr>
          <p:cNvPr id="2097199" name="3 Resim" descr="Ekran Alıntısı.PNG"/>
          <p:cNvPicPr>
            <a:picLocks noChangeAspect="1"/>
          </p:cNvPicPr>
          <p:nvPr/>
        </p:nvPicPr>
        <p:blipFill>
          <a:blip xmlns:r="http://schemas.openxmlformats.org/officeDocument/2006/relationships" r:embed="rId1"/>
          <a:stretch>
            <a:fillRect/>
          </a:stretch>
        </p:blipFill>
        <p:spPr>
          <a:xfrm>
            <a:off x="500034" y="357166"/>
            <a:ext cx="3929090" cy="6000792"/>
          </a:xfrm>
          <a:prstGeom prst="rec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76" name="1 Başlık"/>
          <p:cNvSpPr>
            <a:spLocks noGrp="1"/>
          </p:cNvSpPr>
          <p:nvPr>
            <p:ph type="title"/>
          </p:nvPr>
        </p:nvSpPr>
        <p:spPr>
          <a:xfrm>
            <a:off x="0" y="267494"/>
            <a:ext cx="9144000" cy="1399032"/>
          </a:xfrm>
        </p:spPr>
        <p:txBody>
          <a:bodyPr>
            <a:normAutofit/>
          </a:bodyPr>
          <a:p>
            <a:r>
              <a:rPr dirty="0" sz="4000" lang="tr-TR"/>
              <a:t>BEŞİKTAŞ ATATÜRK ANADOLU LİSESİ</a:t>
            </a:r>
          </a:p>
        </p:txBody>
      </p:sp>
      <p:pic>
        <p:nvPicPr>
          <p:cNvPr id="2097200" name="3 İçerik Yer Tutucusu" descr="232.jpg"/>
          <p:cNvPicPr>
            <a:picLocks noChangeAspect="1" noGrp="1"/>
          </p:cNvPicPr>
          <p:nvPr>
            <p:ph idx="1"/>
          </p:nvPr>
        </p:nvPicPr>
        <p:blipFill>
          <a:blip xmlns:r="http://schemas.openxmlformats.org/officeDocument/2006/relationships" r:embed="rId1"/>
          <a:stretch>
            <a:fillRect/>
          </a:stretch>
        </p:blipFill>
        <p:spPr>
          <a:xfrm>
            <a:off x="571472" y="1428736"/>
            <a:ext cx="8072494" cy="5214974"/>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77" name="1 Başlık"/>
          <p:cNvSpPr>
            <a:spLocks noGrp="1"/>
          </p:cNvSpPr>
          <p:nvPr>
            <p:ph type="title"/>
          </p:nvPr>
        </p:nvSpPr>
        <p:spPr/>
        <p:txBody>
          <a:bodyPr/>
          <a:p>
            <a:r>
              <a:rPr dirty="0" lang="tr-TR"/>
              <a:t> </a:t>
            </a:r>
          </a:p>
        </p:txBody>
      </p:sp>
      <p:sp>
        <p:nvSpPr>
          <p:cNvPr id="1048678" name="2 İçerik Yer Tutucusu"/>
          <p:cNvSpPr>
            <a:spLocks noGrp="1"/>
          </p:cNvSpPr>
          <p:nvPr>
            <p:ph idx="1"/>
          </p:nvPr>
        </p:nvSpPr>
        <p:spPr>
          <a:xfrm>
            <a:off x="4572000" y="500042"/>
            <a:ext cx="4114800" cy="5954766"/>
          </a:xfrm>
        </p:spPr>
        <p:txBody>
          <a:bodyPr>
            <a:normAutofit/>
          </a:bodyPr>
          <a:p>
            <a:r>
              <a:rPr dirty="0" lang="tr-TR"/>
              <a:t> Öğretmen :64</a:t>
            </a:r>
          </a:p>
          <a:p>
            <a:r>
              <a:rPr dirty="0" lang="tr-TR"/>
              <a:t> Öğrenci :981</a:t>
            </a:r>
          </a:p>
          <a:p>
            <a:r>
              <a:rPr dirty="0" lang="tr-TR"/>
              <a:t> Derslik :33</a:t>
            </a:r>
          </a:p>
          <a:p>
            <a:r>
              <a:rPr dirty="0" lang="tr-TR"/>
              <a:t> Konferans Salonu :1</a:t>
            </a:r>
          </a:p>
          <a:p>
            <a:r>
              <a:rPr dirty="0" lang="tr-TR"/>
              <a:t> Spor Salonu :1</a:t>
            </a:r>
          </a:p>
          <a:p>
            <a:r>
              <a:rPr dirty="0" lang="tr-TR"/>
              <a:t> Fen </a:t>
            </a:r>
            <a:r>
              <a:rPr dirty="0" lang="tr-TR" err="1"/>
              <a:t>Laboratuvarı</a:t>
            </a:r>
            <a:r>
              <a:rPr dirty="0" lang="tr-TR"/>
              <a:t> :3</a:t>
            </a:r>
          </a:p>
          <a:p>
            <a:r>
              <a:rPr dirty="0" lang="tr-TR"/>
              <a:t> BT Sınıfı :1</a:t>
            </a:r>
          </a:p>
          <a:p>
            <a:r>
              <a:rPr dirty="0" lang="tr-TR"/>
              <a:t> Müzik Sınıfı :3</a:t>
            </a:r>
          </a:p>
          <a:p>
            <a:r>
              <a:rPr dirty="0" lang="tr-TR"/>
              <a:t> Resim Sınıfı :2</a:t>
            </a:r>
          </a:p>
          <a:p>
            <a:r>
              <a:rPr dirty="0" lang="tr-TR"/>
              <a:t> Kütüphane :1</a:t>
            </a:r>
          </a:p>
          <a:p>
            <a:r>
              <a:rPr dirty="0" lang="tr-TR"/>
              <a:t> Yemekhane :1</a:t>
            </a:r>
          </a:p>
          <a:p>
            <a:endParaRPr dirty="0" lang="tr-TR"/>
          </a:p>
        </p:txBody>
      </p:sp>
      <p:pic>
        <p:nvPicPr>
          <p:cNvPr id="2097201" name="3 Resim" descr="Ekran Alıntısı.PNG"/>
          <p:cNvPicPr>
            <a:picLocks noChangeAspect="1"/>
          </p:cNvPicPr>
          <p:nvPr/>
        </p:nvPicPr>
        <p:blipFill>
          <a:blip xmlns:r="http://schemas.openxmlformats.org/officeDocument/2006/relationships" r:embed="rId1"/>
          <a:stretch>
            <a:fillRect/>
          </a:stretch>
        </p:blipFill>
        <p:spPr>
          <a:xfrm>
            <a:off x="428596" y="571480"/>
            <a:ext cx="3929090" cy="5857916"/>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02" name="1 Başlık"/>
          <p:cNvSpPr>
            <a:spLocks noGrp="1"/>
          </p:cNvSpPr>
          <p:nvPr>
            <p:ph type="title"/>
          </p:nvPr>
        </p:nvSpPr>
        <p:spPr/>
        <p:txBody>
          <a:bodyPr/>
          <a:p>
            <a:r>
              <a:rPr dirty="0" lang="tr-TR"/>
              <a:t> </a:t>
            </a:r>
          </a:p>
        </p:txBody>
      </p:sp>
      <p:sp>
        <p:nvSpPr>
          <p:cNvPr id="1048603" name="2 İçerik Yer Tutucusu"/>
          <p:cNvSpPr>
            <a:spLocks noGrp="1"/>
          </p:cNvSpPr>
          <p:nvPr>
            <p:ph idx="1"/>
          </p:nvPr>
        </p:nvSpPr>
        <p:spPr>
          <a:xfrm>
            <a:off x="3929058" y="428604"/>
            <a:ext cx="5000660" cy="6026204"/>
          </a:xfrm>
        </p:spPr>
        <p:txBody>
          <a:bodyPr>
            <a:normAutofit/>
          </a:bodyPr>
          <a:p>
            <a:r>
              <a:rPr dirty="0" lang="tr-TR"/>
              <a:t>Öğretmen :43</a:t>
            </a:r>
          </a:p>
          <a:p>
            <a:r>
              <a:rPr dirty="0" lang="tr-TR"/>
              <a:t> Öğrenci :818</a:t>
            </a:r>
          </a:p>
          <a:p>
            <a:r>
              <a:rPr dirty="0" lang="tr-TR"/>
              <a:t> Derslik :20</a:t>
            </a:r>
          </a:p>
          <a:p>
            <a:r>
              <a:rPr dirty="0" lang="tr-TR"/>
              <a:t> Konferans Salonu :1</a:t>
            </a:r>
          </a:p>
          <a:p>
            <a:r>
              <a:rPr dirty="0" lang="tr-TR"/>
              <a:t> Mesleki Uygulama </a:t>
            </a:r>
            <a:r>
              <a:rPr dirty="0" lang="tr-TR" err="1"/>
              <a:t>Labaratuvarı</a:t>
            </a:r>
            <a:r>
              <a:rPr dirty="0" lang="tr-TR"/>
              <a:t> :1</a:t>
            </a:r>
          </a:p>
          <a:p>
            <a:r>
              <a:rPr dirty="0" lang="tr-TR"/>
              <a:t> Biyoloji </a:t>
            </a:r>
            <a:r>
              <a:rPr dirty="0" lang="tr-TR" err="1"/>
              <a:t>Laboratuvarı</a:t>
            </a:r>
            <a:r>
              <a:rPr dirty="0" lang="tr-TR"/>
              <a:t> :1</a:t>
            </a:r>
          </a:p>
          <a:p>
            <a:r>
              <a:rPr dirty="0" lang="tr-TR"/>
              <a:t> Oyun Odası :1</a:t>
            </a:r>
          </a:p>
          <a:p>
            <a:r>
              <a:rPr dirty="0" lang="tr-TR"/>
              <a:t> Kütüphane :1</a:t>
            </a:r>
          </a:p>
          <a:p>
            <a:r>
              <a:rPr dirty="0" lang="tr-TR"/>
              <a:t>Okul </a:t>
            </a:r>
            <a:r>
              <a:rPr dirty="0" lang="tr-TR" err="1"/>
              <a:t>Çeliktepe</a:t>
            </a:r>
            <a:r>
              <a:rPr dirty="0" lang="tr-TR"/>
              <a:t> Mahallesindedir.</a:t>
            </a:r>
          </a:p>
          <a:p>
            <a:endParaRPr dirty="0" lang="tr-TR"/>
          </a:p>
        </p:txBody>
      </p:sp>
      <p:pic>
        <p:nvPicPr>
          <p:cNvPr id="2097153" name="3 Resim" descr="Ekran Alıntısı.PNG"/>
          <p:cNvPicPr>
            <a:picLocks noChangeAspect="1"/>
          </p:cNvPicPr>
          <p:nvPr/>
        </p:nvPicPr>
        <p:blipFill>
          <a:blip xmlns:r="http://schemas.openxmlformats.org/officeDocument/2006/relationships" r:embed="rId1"/>
          <a:stretch>
            <a:fillRect/>
          </a:stretch>
        </p:blipFill>
        <p:spPr>
          <a:xfrm>
            <a:off x="285720" y="500042"/>
            <a:ext cx="3634267" cy="5286412"/>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79" name="1 Başlık"/>
          <p:cNvSpPr>
            <a:spLocks noGrp="1"/>
          </p:cNvSpPr>
          <p:nvPr>
            <p:ph type="title"/>
          </p:nvPr>
        </p:nvSpPr>
        <p:spPr/>
        <p:txBody>
          <a:bodyPr/>
          <a:p>
            <a:pPr algn="ctr"/>
            <a:r>
              <a:rPr dirty="0" lang="tr-TR"/>
              <a:t>ÇAPA FEN LİSESİ</a:t>
            </a:r>
          </a:p>
        </p:txBody>
      </p:sp>
      <p:pic>
        <p:nvPicPr>
          <p:cNvPr id="2097202" name="3 İçerik Yer Tutucusu" descr="k_03145242_1capa_foto.jpg"/>
          <p:cNvPicPr>
            <a:picLocks noChangeAspect="1" noGrp="1"/>
          </p:cNvPicPr>
          <p:nvPr>
            <p:ph idx="1"/>
          </p:nvPr>
        </p:nvPicPr>
        <p:blipFill>
          <a:blip xmlns:r="http://schemas.openxmlformats.org/officeDocument/2006/relationships" r:embed="rId1"/>
          <a:stretch>
            <a:fillRect/>
          </a:stretch>
        </p:blipFill>
        <p:spPr>
          <a:xfrm>
            <a:off x="502495" y="1428736"/>
            <a:ext cx="8139009" cy="5026039"/>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80" name="1 Başlık"/>
          <p:cNvSpPr>
            <a:spLocks noGrp="1"/>
          </p:cNvSpPr>
          <p:nvPr>
            <p:ph type="title"/>
          </p:nvPr>
        </p:nvSpPr>
        <p:spPr/>
        <p:txBody>
          <a:bodyPr/>
          <a:p>
            <a:r>
              <a:rPr dirty="0" lang="tr-TR"/>
              <a:t> </a:t>
            </a:r>
          </a:p>
        </p:txBody>
      </p:sp>
      <p:sp>
        <p:nvSpPr>
          <p:cNvPr id="1048681" name="2 İçerik Yer Tutucusu"/>
          <p:cNvSpPr>
            <a:spLocks noGrp="1"/>
          </p:cNvSpPr>
          <p:nvPr>
            <p:ph idx="1"/>
          </p:nvPr>
        </p:nvSpPr>
        <p:spPr>
          <a:xfrm>
            <a:off x="4286248" y="285728"/>
            <a:ext cx="4857752" cy="6169080"/>
          </a:xfrm>
        </p:spPr>
        <p:txBody>
          <a:bodyPr>
            <a:normAutofit fontScale="86667" lnSpcReduction="20000"/>
          </a:bodyPr>
          <a:p>
            <a:r>
              <a:rPr dirty="0" lang="tr-TR"/>
              <a:t> Öğretmen :42</a:t>
            </a:r>
          </a:p>
          <a:p>
            <a:r>
              <a:rPr dirty="0" lang="tr-TR"/>
              <a:t> Öğrenci :567</a:t>
            </a:r>
          </a:p>
          <a:p>
            <a:r>
              <a:rPr dirty="0" lang="tr-TR"/>
              <a:t> Derslik :20</a:t>
            </a:r>
          </a:p>
          <a:p>
            <a:r>
              <a:rPr dirty="0" lang="tr-TR"/>
              <a:t> Konferans Salonu :1</a:t>
            </a:r>
          </a:p>
          <a:p>
            <a:r>
              <a:rPr dirty="0" lang="tr-TR"/>
              <a:t> Toplantı Salonu :1</a:t>
            </a:r>
          </a:p>
          <a:p>
            <a:r>
              <a:rPr dirty="0" lang="tr-TR"/>
              <a:t> Çok Amaçlı Salon :1</a:t>
            </a:r>
          </a:p>
          <a:p>
            <a:r>
              <a:rPr dirty="0" lang="tr-TR"/>
              <a:t> Spor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BT Sınıfı :1</a:t>
            </a:r>
          </a:p>
          <a:p>
            <a:r>
              <a:rPr dirty="0" lang="tr-TR"/>
              <a:t> Müzik Sınıfı :1</a:t>
            </a:r>
          </a:p>
          <a:p>
            <a:r>
              <a:rPr dirty="0" lang="tr-TR"/>
              <a:t> Resim Sınıfı :1</a:t>
            </a:r>
          </a:p>
          <a:p>
            <a:r>
              <a:rPr dirty="0" lang="tr-TR"/>
              <a:t> Kütüphane :1</a:t>
            </a:r>
          </a:p>
          <a:p>
            <a:r>
              <a:rPr dirty="0" lang="tr-TR"/>
              <a:t> Revir:1</a:t>
            </a:r>
          </a:p>
          <a:p>
            <a:endParaRPr dirty="0" lang="tr-TR"/>
          </a:p>
        </p:txBody>
      </p:sp>
      <p:pic>
        <p:nvPicPr>
          <p:cNvPr id="2097203" name="3 Resim" descr="Ekran Alıntısı.PNG"/>
          <p:cNvPicPr>
            <a:picLocks noChangeAspect="1"/>
          </p:cNvPicPr>
          <p:nvPr/>
        </p:nvPicPr>
        <p:blipFill>
          <a:blip xmlns:r="http://schemas.openxmlformats.org/officeDocument/2006/relationships" r:embed="rId1"/>
          <a:stretch>
            <a:fillRect/>
          </a:stretch>
        </p:blipFill>
        <p:spPr>
          <a:xfrm>
            <a:off x="428596" y="357166"/>
            <a:ext cx="3714776" cy="5929354"/>
          </a:xfrm>
          <a:prstGeom prst="rec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82" name="1 Başlık"/>
          <p:cNvSpPr>
            <a:spLocks noGrp="1"/>
          </p:cNvSpPr>
          <p:nvPr>
            <p:ph type="title"/>
          </p:nvPr>
        </p:nvSpPr>
        <p:spPr>
          <a:xfrm>
            <a:off x="0" y="267494"/>
            <a:ext cx="9144000" cy="1399032"/>
          </a:xfrm>
        </p:spPr>
        <p:txBody>
          <a:bodyPr/>
          <a:p>
            <a:r>
              <a:rPr dirty="0" lang="tr-TR"/>
              <a:t>SAKIP SABANCI ANADOLU LİSESİ</a:t>
            </a:r>
          </a:p>
        </p:txBody>
      </p:sp>
      <p:pic>
        <p:nvPicPr>
          <p:cNvPr id="2097204" name="3 İçerik Yer Tutucusu" descr="k_06171503_SSAL_Barbaros_BulvasrY.jpg"/>
          <p:cNvPicPr>
            <a:picLocks noChangeAspect="1" noGrp="1"/>
          </p:cNvPicPr>
          <p:nvPr>
            <p:ph idx="1"/>
          </p:nvPr>
        </p:nvPicPr>
        <p:blipFill>
          <a:blip xmlns:r="http://schemas.openxmlformats.org/officeDocument/2006/relationships" r:embed="rId1"/>
          <a:stretch>
            <a:fillRect/>
          </a:stretch>
        </p:blipFill>
        <p:spPr>
          <a:xfrm>
            <a:off x="428596" y="1500174"/>
            <a:ext cx="8286808" cy="4792676"/>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83" name="1 Başlık"/>
          <p:cNvSpPr>
            <a:spLocks noGrp="1"/>
          </p:cNvSpPr>
          <p:nvPr>
            <p:ph type="title"/>
          </p:nvPr>
        </p:nvSpPr>
        <p:spPr/>
        <p:txBody>
          <a:bodyPr/>
          <a:p>
            <a:r>
              <a:rPr dirty="0" lang="tr-TR"/>
              <a:t> </a:t>
            </a:r>
          </a:p>
        </p:txBody>
      </p:sp>
      <p:sp>
        <p:nvSpPr>
          <p:cNvPr id="1048684" name="2 İçerik Yer Tutucusu"/>
          <p:cNvSpPr>
            <a:spLocks noGrp="1"/>
          </p:cNvSpPr>
          <p:nvPr>
            <p:ph idx="1"/>
          </p:nvPr>
        </p:nvSpPr>
        <p:spPr>
          <a:xfrm>
            <a:off x="4500562" y="357166"/>
            <a:ext cx="4186238" cy="6500834"/>
          </a:xfrm>
        </p:spPr>
        <p:txBody>
          <a:bodyPr>
            <a:normAutofit fontScale="83333" lnSpcReduction="20000"/>
          </a:bodyPr>
          <a:p>
            <a:r>
              <a:rPr dirty="0" lang="tr-TR"/>
              <a:t> Öğretmen :52</a:t>
            </a:r>
          </a:p>
          <a:p>
            <a:r>
              <a:rPr dirty="0" lang="tr-TR"/>
              <a:t> Öğrenci :534</a:t>
            </a:r>
          </a:p>
          <a:p>
            <a:r>
              <a:rPr dirty="0" lang="tr-TR"/>
              <a:t> Derslik :21</a:t>
            </a:r>
          </a:p>
          <a:p>
            <a:r>
              <a:rPr dirty="0" lang="tr-TR"/>
              <a:t> Çok Amaçlı Salon :1</a:t>
            </a:r>
          </a:p>
          <a:p>
            <a:r>
              <a:rPr dirty="0" lang="tr-TR"/>
              <a:t> Spor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Müzik Sınıfı :1</a:t>
            </a:r>
          </a:p>
          <a:p>
            <a:r>
              <a:rPr dirty="0" lang="tr-TR"/>
              <a:t> Resim Sınıfı :1</a:t>
            </a:r>
          </a:p>
          <a:p>
            <a:r>
              <a:rPr dirty="0" lang="tr-TR"/>
              <a:t> Kütüphane :1</a:t>
            </a:r>
          </a:p>
          <a:p>
            <a:r>
              <a:rPr dirty="0" lang="tr-TR"/>
              <a:t>Sportif Etkinlikler: Basketbol, Voleybol, Hentbol, Masa Tenisi, </a:t>
            </a:r>
            <a:r>
              <a:rPr dirty="0" lang="tr-TR" err="1"/>
              <a:t>Oryantring</a:t>
            </a:r>
            <a:r>
              <a:rPr dirty="0" lang="tr-TR"/>
              <a:t>, Halk Oyunları, (kız erkek) takımları. Futbol ve Futsal takımı. Bireysel sporlar, Okçuluk-yüzme</a:t>
            </a:r>
          </a:p>
          <a:p>
            <a:endParaRPr dirty="0" lang="tr-TR"/>
          </a:p>
          <a:p>
            <a:endParaRPr dirty="0" lang="tr-TR"/>
          </a:p>
        </p:txBody>
      </p:sp>
      <p:pic>
        <p:nvPicPr>
          <p:cNvPr id="2097205" name="3 Resim" descr="Ekran Alıntısı.PNG"/>
          <p:cNvPicPr>
            <a:picLocks noChangeAspect="1"/>
          </p:cNvPicPr>
          <p:nvPr/>
        </p:nvPicPr>
        <p:blipFill>
          <a:blip xmlns:r="http://schemas.openxmlformats.org/officeDocument/2006/relationships" r:embed="rId1"/>
          <a:stretch>
            <a:fillRect/>
          </a:stretch>
        </p:blipFill>
        <p:spPr>
          <a:xfrm>
            <a:off x="428596" y="428604"/>
            <a:ext cx="3929090" cy="5857916"/>
          </a:xfrm>
          <a:prstGeom prst="rec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85" name="1 Başlık"/>
          <p:cNvSpPr>
            <a:spLocks noGrp="1"/>
          </p:cNvSpPr>
          <p:nvPr>
            <p:ph type="title"/>
          </p:nvPr>
        </p:nvSpPr>
        <p:spPr>
          <a:xfrm>
            <a:off x="0" y="267494"/>
            <a:ext cx="8715404" cy="1399032"/>
          </a:xfrm>
        </p:spPr>
        <p:txBody>
          <a:bodyPr>
            <a:normAutofit/>
          </a:bodyPr>
          <a:p>
            <a:pPr algn="ctr"/>
            <a:r>
              <a:rPr dirty="0" sz="4000" lang="tr-TR"/>
              <a:t>ARNAVUTKÖY KORKMAZ YİĞİT ANADOLU LİSESİ</a:t>
            </a:r>
          </a:p>
        </p:txBody>
      </p:sp>
      <p:pic>
        <p:nvPicPr>
          <p:cNvPr id="2097206" name="3 İçerik Yer Tutucusu" descr="arnavutkoy-korkmaz-yigit-anadolu-lisesi-2.jpg"/>
          <p:cNvPicPr>
            <a:picLocks noChangeAspect="1" noGrp="1"/>
          </p:cNvPicPr>
          <p:nvPr>
            <p:ph idx="1"/>
          </p:nvPr>
        </p:nvPicPr>
        <p:blipFill>
          <a:blip xmlns:r="http://schemas.openxmlformats.org/officeDocument/2006/relationships" r:embed="rId1"/>
          <a:stretch>
            <a:fillRect/>
          </a:stretch>
        </p:blipFill>
        <p:spPr>
          <a:xfrm>
            <a:off x="928662" y="1928802"/>
            <a:ext cx="7286676" cy="464347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86" name="1 Başlık"/>
          <p:cNvSpPr>
            <a:spLocks noGrp="1"/>
          </p:cNvSpPr>
          <p:nvPr>
            <p:ph type="title"/>
          </p:nvPr>
        </p:nvSpPr>
        <p:spPr/>
        <p:txBody>
          <a:bodyPr/>
          <a:p>
            <a:r>
              <a:rPr dirty="0" lang="tr-TR"/>
              <a:t> </a:t>
            </a:r>
          </a:p>
        </p:txBody>
      </p:sp>
      <p:sp>
        <p:nvSpPr>
          <p:cNvPr id="1048687" name="2 İçerik Yer Tutucusu"/>
          <p:cNvSpPr>
            <a:spLocks noGrp="1"/>
          </p:cNvSpPr>
          <p:nvPr>
            <p:ph idx="1"/>
          </p:nvPr>
        </p:nvSpPr>
        <p:spPr>
          <a:xfrm>
            <a:off x="4286248" y="500042"/>
            <a:ext cx="4857752" cy="5954766"/>
          </a:xfrm>
        </p:spPr>
        <p:txBody>
          <a:bodyPr>
            <a:normAutofit/>
          </a:bodyPr>
          <a:p>
            <a:r>
              <a:rPr dirty="0" lang="tr-TR"/>
              <a:t> Öğretmen :24</a:t>
            </a:r>
          </a:p>
          <a:p>
            <a:r>
              <a:rPr dirty="0" lang="tr-TR"/>
              <a:t> Öğrenci :362</a:t>
            </a:r>
          </a:p>
          <a:p>
            <a:r>
              <a:rPr dirty="0" lang="tr-TR"/>
              <a:t> Derslik :12</a:t>
            </a:r>
          </a:p>
          <a:p>
            <a:r>
              <a:rPr dirty="0" lang="tr-TR"/>
              <a:t> Konferans Salonu :1</a:t>
            </a:r>
          </a:p>
          <a:p>
            <a:r>
              <a:rPr dirty="0" lang="tr-TR"/>
              <a:t> Spor Salonu :1</a:t>
            </a:r>
          </a:p>
          <a:p>
            <a:r>
              <a:rPr dirty="0" lang="tr-TR"/>
              <a:t> Kimya </a:t>
            </a:r>
            <a:r>
              <a:rPr dirty="0" lang="tr-TR" err="1"/>
              <a:t>Laboratuvarı</a:t>
            </a:r>
            <a:r>
              <a:rPr dirty="0" lang="tr-TR"/>
              <a:t> :1</a:t>
            </a:r>
          </a:p>
          <a:p>
            <a:r>
              <a:rPr dirty="0" lang="tr-TR"/>
              <a:t> Fizik </a:t>
            </a:r>
            <a:r>
              <a:rPr dirty="0" lang="tr-TR" err="1"/>
              <a:t>Laboratuvarı</a:t>
            </a:r>
            <a:r>
              <a:rPr dirty="0" lang="tr-TR"/>
              <a:t> :1</a:t>
            </a:r>
          </a:p>
          <a:p>
            <a:r>
              <a:rPr dirty="0" lang="tr-TR"/>
              <a:t> Müzik Sınıfı :1</a:t>
            </a:r>
          </a:p>
          <a:p>
            <a:r>
              <a:rPr dirty="0" lang="tr-TR"/>
              <a:t> Resim Sınıfı :1</a:t>
            </a:r>
          </a:p>
          <a:p>
            <a:r>
              <a:rPr dirty="0" lang="tr-TR"/>
              <a:t> Kütüphane :1</a:t>
            </a:r>
          </a:p>
          <a:p>
            <a:endParaRPr dirty="0" lang="tr-TR"/>
          </a:p>
        </p:txBody>
      </p:sp>
      <p:pic>
        <p:nvPicPr>
          <p:cNvPr id="2097207" name="3 Resim" descr="Ekran Alıntısı.PNG"/>
          <p:cNvPicPr>
            <a:picLocks noChangeAspect="1"/>
          </p:cNvPicPr>
          <p:nvPr/>
        </p:nvPicPr>
        <p:blipFill>
          <a:blip xmlns:r="http://schemas.openxmlformats.org/officeDocument/2006/relationships" r:embed="rId1"/>
          <a:stretch>
            <a:fillRect/>
          </a:stretch>
        </p:blipFill>
        <p:spPr>
          <a:xfrm>
            <a:off x="357158" y="428604"/>
            <a:ext cx="3857652" cy="5857916"/>
          </a:xfrm>
          <a:prstGeom prst="rec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88" name="1 Başlık"/>
          <p:cNvSpPr>
            <a:spLocks noGrp="1"/>
          </p:cNvSpPr>
          <p:nvPr>
            <p:ph type="title"/>
          </p:nvPr>
        </p:nvSpPr>
        <p:spPr/>
        <p:txBody>
          <a:bodyPr/>
          <a:p>
            <a:r>
              <a:rPr dirty="0" lang="tr-TR"/>
              <a:t>NİŞANTAŞI ANADOLU LİSESİ</a:t>
            </a:r>
          </a:p>
        </p:txBody>
      </p:sp>
      <p:pic>
        <p:nvPicPr>
          <p:cNvPr id="2097208" name="3 İçerik Yer Tutucusu" descr="k_22093404_1.jpg"/>
          <p:cNvPicPr>
            <a:picLocks noChangeAspect="1" noGrp="1"/>
          </p:cNvPicPr>
          <p:nvPr>
            <p:ph idx="1"/>
          </p:nvPr>
        </p:nvPicPr>
        <p:blipFill>
          <a:blip xmlns:r="http://schemas.openxmlformats.org/officeDocument/2006/relationships" r:embed="rId1"/>
          <a:stretch>
            <a:fillRect/>
          </a:stretch>
        </p:blipFill>
        <p:spPr>
          <a:xfrm>
            <a:off x="502495" y="1428736"/>
            <a:ext cx="8139009" cy="5026039"/>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89" name="1 Başlık"/>
          <p:cNvSpPr>
            <a:spLocks noGrp="1"/>
          </p:cNvSpPr>
          <p:nvPr>
            <p:ph type="title"/>
          </p:nvPr>
        </p:nvSpPr>
        <p:spPr/>
        <p:txBody>
          <a:bodyPr/>
          <a:p>
            <a:r>
              <a:rPr dirty="0" lang="tr-TR"/>
              <a:t> </a:t>
            </a:r>
          </a:p>
        </p:txBody>
      </p:sp>
      <p:sp>
        <p:nvSpPr>
          <p:cNvPr id="1048690" name="2 İçerik Yer Tutucusu"/>
          <p:cNvSpPr>
            <a:spLocks noGrp="1"/>
          </p:cNvSpPr>
          <p:nvPr>
            <p:ph idx="1"/>
          </p:nvPr>
        </p:nvSpPr>
        <p:spPr>
          <a:xfrm>
            <a:off x="4357686" y="500042"/>
            <a:ext cx="4329114" cy="5954766"/>
          </a:xfrm>
        </p:spPr>
        <p:txBody>
          <a:bodyPr>
            <a:normAutofit fontScale="96667" lnSpcReduction="10000"/>
          </a:bodyPr>
          <a:p>
            <a:r>
              <a:rPr dirty="0" lang="tr-TR"/>
              <a:t> Öğretmen :30</a:t>
            </a:r>
          </a:p>
          <a:p>
            <a:r>
              <a:rPr dirty="0" lang="tr-TR"/>
              <a:t> Öğrenci :394</a:t>
            </a:r>
          </a:p>
          <a:p>
            <a:r>
              <a:rPr dirty="0" lang="tr-TR"/>
              <a:t> Derslik :13</a:t>
            </a:r>
          </a:p>
          <a:p>
            <a:r>
              <a:rPr dirty="0" lang="tr-TR"/>
              <a:t> Atölye-İşlik :1</a:t>
            </a:r>
          </a:p>
          <a:p>
            <a:r>
              <a:rPr dirty="0" lang="tr-TR"/>
              <a:t> Spor Salonu :1</a:t>
            </a:r>
          </a:p>
          <a:p>
            <a:r>
              <a:rPr dirty="0" lang="tr-TR"/>
              <a:t> Fizik </a:t>
            </a:r>
            <a:r>
              <a:rPr dirty="0" lang="tr-TR" err="1"/>
              <a:t>Laboratuvarı</a:t>
            </a:r>
            <a:r>
              <a:rPr dirty="0" lang="tr-TR"/>
              <a:t> :1</a:t>
            </a:r>
          </a:p>
          <a:p>
            <a:r>
              <a:rPr dirty="0" lang="tr-TR"/>
              <a:t> BT Sınıfı :1</a:t>
            </a:r>
          </a:p>
          <a:p>
            <a:r>
              <a:rPr dirty="0" lang="tr-TR"/>
              <a:t> Müzik Sınıfı :1</a:t>
            </a:r>
          </a:p>
          <a:p>
            <a:r>
              <a:rPr dirty="0" lang="tr-TR"/>
              <a:t> Resim Sınıfı :1</a:t>
            </a:r>
          </a:p>
          <a:p>
            <a:r>
              <a:rPr dirty="0" lang="tr-TR"/>
              <a:t> Kütüphane :1</a:t>
            </a:r>
          </a:p>
          <a:p>
            <a:r>
              <a:rPr dirty="0" lang="tr-TR"/>
              <a:t>Yabancı Dil: İngilizce-Fransızca</a:t>
            </a:r>
          </a:p>
          <a:p>
            <a:endParaRPr dirty="0" lang="tr-TR"/>
          </a:p>
        </p:txBody>
      </p:sp>
      <p:pic>
        <p:nvPicPr>
          <p:cNvPr id="2097209" name="3 Resim" descr="Ekran Alıntısı.PNG"/>
          <p:cNvPicPr>
            <a:picLocks noChangeAspect="1"/>
          </p:cNvPicPr>
          <p:nvPr/>
        </p:nvPicPr>
        <p:blipFill>
          <a:blip xmlns:r="http://schemas.openxmlformats.org/officeDocument/2006/relationships" r:embed="rId1"/>
          <a:stretch>
            <a:fillRect/>
          </a:stretch>
        </p:blipFill>
        <p:spPr>
          <a:xfrm>
            <a:off x="285720" y="571480"/>
            <a:ext cx="4000528" cy="5786478"/>
          </a:xfrm>
          <a:prstGeom prst="rec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91" name="1 Başlık"/>
          <p:cNvSpPr>
            <a:spLocks noGrp="1"/>
          </p:cNvSpPr>
          <p:nvPr>
            <p:ph type="title"/>
          </p:nvPr>
        </p:nvSpPr>
        <p:spPr>
          <a:xfrm>
            <a:off x="-285784" y="267494"/>
            <a:ext cx="9715568" cy="1399032"/>
          </a:xfrm>
        </p:spPr>
        <p:txBody>
          <a:bodyPr>
            <a:normAutofit/>
          </a:bodyPr>
          <a:p>
            <a:r>
              <a:rPr dirty="0" sz="3900" lang="tr-TR"/>
              <a:t>NİŞANTAŞI NURİ AKIN ANADOLU LİSESİ</a:t>
            </a:r>
          </a:p>
        </p:txBody>
      </p:sp>
      <p:pic>
        <p:nvPicPr>
          <p:cNvPr id="2097210" name="3 İçerik Yer Tutucusu" descr="k_12162322_02230421_20160902_123622.jpg"/>
          <p:cNvPicPr>
            <a:picLocks noChangeAspect="1" noGrp="1"/>
          </p:cNvPicPr>
          <p:nvPr>
            <p:ph idx="1"/>
          </p:nvPr>
        </p:nvPicPr>
        <p:blipFill>
          <a:blip xmlns:r="http://schemas.openxmlformats.org/officeDocument/2006/relationships" r:embed="rId1"/>
          <a:stretch>
            <a:fillRect/>
          </a:stretch>
        </p:blipFill>
        <p:spPr>
          <a:xfrm>
            <a:off x="500034" y="1500174"/>
            <a:ext cx="8215370" cy="4792676"/>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92" name="1 Başlık"/>
          <p:cNvSpPr>
            <a:spLocks noGrp="1"/>
          </p:cNvSpPr>
          <p:nvPr>
            <p:ph type="title"/>
          </p:nvPr>
        </p:nvSpPr>
        <p:spPr/>
        <p:txBody>
          <a:bodyPr/>
          <a:p>
            <a:r>
              <a:rPr dirty="0" lang="tr-TR"/>
              <a:t> </a:t>
            </a:r>
          </a:p>
        </p:txBody>
      </p:sp>
      <p:sp>
        <p:nvSpPr>
          <p:cNvPr id="1048693" name="2 İçerik Yer Tutucusu"/>
          <p:cNvSpPr>
            <a:spLocks noGrp="1"/>
          </p:cNvSpPr>
          <p:nvPr>
            <p:ph idx="1"/>
          </p:nvPr>
        </p:nvSpPr>
        <p:spPr>
          <a:xfrm>
            <a:off x="4500562" y="285728"/>
            <a:ext cx="4186238" cy="6169080"/>
          </a:xfrm>
        </p:spPr>
        <p:txBody>
          <a:bodyPr>
            <a:normAutofit fontScale="93333" lnSpcReduction="20000"/>
          </a:bodyPr>
          <a:p>
            <a:r>
              <a:rPr dirty="0" lang="tr-TR"/>
              <a:t> Öğretmen :49</a:t>
            </a:r>
          </a:p>
          <a:p>
            <a:r>
              <a:rPr dirty="0" lang="tr-TR"/>
              <a:t> Öğrenci :816</a:t>
            </a:r>
          </a:p>
          <a:p>
            <a:r>
              <a:rPr dirty="0" lang="tr-TR"/>
              <a:t> Derslik :27</a:t>
            </a:r>
          </a:p>
          <a:p>
            <a:r>
              <a:rPr dirty="0" lang="tr-TR"/>
              <a:t> Konferans Salonu :1</a:t>
            </a:r>
          </a:p>
          <a:p>
            <a:r>
              <a:rPr dirty="0" lang="tr-TR"/>
              <a:t> Spor Salonu :1</a:t>
            </a:r>
          </a:p>
          <a:p>
            <a:r>
              <a:rPr dirty="0" lang="tr-TR"/>
              <a:t> Fen </a:t>
            </a:r>
            <a:r>
              <a:rPr dirty="0" lang="tr-TR" err="1"/>
              <a:t>Laboratuvarı</a:t>
            </a:r>
            <a:r>
              <a:rPr dirty="0" lang="tr-TR"/>
              <a:t> :3</a:t>
            </a:r>
          </a:p>
          <a:p>
            <a:r>
              <a:rPr dirty="0" lang="tr-TR"/>
              <a:t> BT Sınıfı :1</a:t>
            </a:r>
          </a:p>
          <a:p>
            <a:r>
              <a:rPr dirty="0" lang="tr-TR"/>
              <a:t> Müzik Sınıfı :1</a:t>
            </a:r>
          </a:p>
          <a:p>
            <a:r>
              <a:rPr dirty="0" lang="tr-TR"/>
              <a:t> Resim Sınıfı :1</a:t>
            </a:r>
          </a:p>
          <a:p>
            <a:r>
              <a:rPr dirty="0" lang="tr-TR"/>
              <a:t> Kütüphane :1</a:t>
            </a:r>
          </a:p>
          <a:p>
            <a:r>
              <a:rPr dirty="0" lang="tr-TR"/>
              <a:t> Yemekhane :1</a:t>
            </a:r>
          </a:p>
          <a:p>
            <a:r>
              <a:rPr dirty="0" lang="tr-TR"/>
              <a:t> Yabancı Dil: 1.Yabancı Dil: İngilizce 2.Yabancı Dil: Almanca</a:t>
            </a:r>
          </a:p>
          <a:p>
            <a:endParaRPr dirty="0" lang="tr-TR"/>
          </a:p>
          <a:p>
            <a:endParaRPr dirty="0" lang="tr-TR"/>
          </a:p>
        </p:txBody>
      </p:sp>
      <p:pic>
        <p:nvPicPr>
          <p:cNvPr id="2097211" name="3 Resim" descr="Ekran Alıntısı.PNG"/>
          <p:cNvPicPr>
            <a:picLocks noChangeAspect="1"/>
          </p:cNvPicPr>
          <p:nvPr/>
        </p:nvPicPr>
        <p:blipFill>
          <a:blip xmlns:r="http://schemas.openxmlformats.org/officeDocument/2006/relationships" r:embed="rId1"/>
          <a:stretch>
            <a:fillRect/>
          </a:stretch>
        </p:blipFill>
        <p:spPr>
          <a:xfrm>
            <a:off x="428596" y="357166"/>
            <a:ext cx="3929090" cy="6000792"/>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04" name="1 Başlık"/>
          <p:cNvSpPr>
            <a:spLocks noGrp="1"/>
          </p:cNvSpPr>
          <p:nvPr>
            <p:ph type="title"/>
          </p:nvPr>
        </p:nvSpPr>
        <p:spPr/>
        <p:txBody>
          <a:bodyPr/>
          <a:p>
            <a:r>
              <a:rPr dirty="0" lang="tr-TR"/>
              <a:t>YENİLEVENT ANADOLU LİSESİ</a:t>
            </a:r>
          </a:p>
        </p:txBody>
      </p:sp>
      <p:pic>
        <p:nvPicPr>
          <p:cNvPr id="2097154" name="3 İçerik Yer Tutucusu" descr="12100838_30090402_dsc_8861panorama.jpg"/>
          <p:cNvPicPr>
            <a:picLocks noChangeAspect="1" noGrp="1"/>
          </p:cNvPicPr>
          <p:nvPr>
            <p:ph idx="1"/>
          </p:nvPr>
        </p:nvPicPr>
        <p:blipFill>
          <a:blip xmlns:r="http://schemas.openxmlformats.org/officeDocument/2006/relationships" r:embed="rId1"/>
          <a:stretch>
            <a:fillRect/>
          </a:stretch>
        </p:blipFill>
        <p:spPr>
          <a:xfrm>
            <a:off x="428596" y="1643050"/>
            <a:ext cx="8229600" cy="4500594"/>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94" name="1 Başlık"/>
          <p:cNvSpPr>
            <a:spLocks noGrp="1"/>
          </p:cNvSpPr>
          <p:nvPr>
            <p:ph type="title"/>
          </p:nvPr>
        </p:nvSpPr>
        <p:spPr/>
        <p:txBody>
          <a:bodyPr/>
          <a:p>
            <a:r>
              <a:rPr dirty="0" lang="tr-TR"/>
              <a:t>KAĞITHANE ANADOLU LİSESİ</a:t>
            </a:r>
          </a:p>
        </p:txBody>
      </p:sp>
      <p:pic>
        <p:nvPicPr>
          <p:cNvPr id="2097212" name="3 İçerik Yer Tutucusu" descr="k_19152643_4.jpg"/>
          <p:cNvPicPr>
            <a:picLocks noChangeAspect="1" noGrp="1"/>
          </p:cNvPicPr>
          <p:nvPr>
            <p:ph idx="1"/>
          </p:nvPr>
        </p:nvPicPr>
        <p:blipFill>
          <a:blip xmlns:r="http://schemas.openxmlformats.org/officeDocument/2006/relationships" r:embed="rId1"/>
          <a:stretch>
            <a:fillRect/>
          </a:stretch>
        </p:blipFill>
        <p:spPr>
          <a:xfrm>
            <a:off x="502495" y="1500174"/>
            <a:ext cx="8139009" cy="4954601"/>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95" name="1 Başlık"/>
          <p:cNvSpPr>
            <a:spLocks noGrp="1"/>
          </p:cNvSpPr>
          <p:nvPr>
            <p:ph type="title"/>
          </p:nvPr>
        </p:nvSpPr>
        <p:spPr/>
        <p:txBody>
          <a:bodyPr/>
          <a:p>
            <a:r>
              <a:rPr dirty="0" lang="tr-TR"/>
              <a:t> </a:t>
            </a:r>
          </a:p>
        </p:txBody>
      </p:sp>
      <p:sp>
        <p:nvSpPr>
          <p:cNvPr id="1048696" name="2 İçerik Yer Tutucusu"/>
          <p:cNvSpPr>
            <a:spLocks noGrp="1"/>
          </p:cNvSpPr>
          <p:nvPr>
            <p:ph idx="1"/>
          </p:nvPr>
        </p:nvSpPr>
        <p:spPr>
          <a:xfrm>
            <a:off x="4572000" y="285728"/>
            <a:ext cx="4572000" cy="6357982"/>
          </a:xfrm>
        </p:spPr>
        <p:txBody>
          <a:bodyPr>
            <a:normAutofit/>
          </a:bodyPr>
          <a:p>
            <a:r>
              <a:rPr dirty="0" lang="tr-TR"/>
              <a:t> Öğretmen :51</a:t>
            </a:r>
          </a:p>
          <a:p>
            <a:r>
              <a:rPr dirty="0" lang="tr-TR"/>
              <a:t> Öğrenci :708</a:t>
            </a:r>
          </a:p>
          <a:p>
            <a:r>
              <a:rPr dirty="0" lang="tr-TR"/>
              <a:t> Derslik :22</a:t>
            </a:r>
          </a:p>
          <a:p>
            <a:r>
              <a:rPr dirty="0" lang="tr-TR"/>
              <a:t> Konferans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BT Sınıfı :1</a:t>
            </a:r>
          </a:p>
          <a:p>
            <a:r>
              <a:rPr dirty="0" lang="tr-TR"/>
              <a:t> Müzik Sınıfı :1</a:t>
            </a:r>
          </a:p>
          <a:p>
            <a:r>
              <a:rPr dirty="0" lang="tr-TR"/>
              <a:t> Resim Sınıfı :1</a:t>
            </a:r>
          </a:p>
          <a:p>
            <a:r>
              <a:rPr dirty="0" lang="tr-TR"/>
              <a:t> Spor Salonu:1</a:t>
            </a:r>
          </a:p>
          <a:p>
            <a:r>
              <a:rPr dirty="0" lang="tr-TR"/>
              <a:t> Yabancı Dil: İngilizce- Almanca</a:t>
            </a:r>
          </a:p>
          <a:p>
            <a:endParaRPr dirty="0" lang="tr-TR"/>
          </a:p>
        </p:txBody>
      </p:sp>
      <p:pic>
        <p:nvPicPr>
          <p:cNvPr id="2097213" name="Picture 2"/>
          <p:cNvPicPr>
            <a:picLocks noChangeAspect="1" noChangeArrowheads="1"/>
          </p:cNvPicPr>
          <p:nvPr/>
        </p:nvPicPr>
        <p:blipFill>
          <a:blip xmlns:r="http://schemas.openxmlformats.org/officeDocument/2006/relationships" r:embed="rId1"/>
          <a:srcRect/>
          <a:stretch>
            <a:fillRect/>
          </a:stretch>
        </p:blipFill>
        <p:spPr bwMode="auto">
          <a:xfrm>
            <a:off x="571472" y="357166"/>
            <a:ext cx="3786214" cy="6000792"/>
          </a:xfrm>
          <a:prstGeom prst="rect"/>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97" name="1 Başlık"/>
          <p:cNvSpPr>
            <a:spLocks noGrp="1"/>
          </p:cNvSpPr>
          <p:nvPr>
            <p:ph type="title"/>
          </p:nvPr>
        </p:nvSpPr>
        <p:spPr>
          <a:xfrm>
            <a:off x="0" y="267494"/>
            <a:ext cx="9144000" cy="1399032"/>
          </a:xfrm>
        </p:spPr>
        <p:txBody>
          <a:bodyPr/>
          <a:p>
            <a:pPr algn="ctr"/>
            <a:r>
              <a:rPr dirty="0" lang="tr-TR"/>
              <a:t>BEHÇET KEMAL ÇAĞLAR ANADOLU LİSESİ</a:t>
            </a:r>
          </a:p>
        </p:txBody>
      </p:sp>
      <p:pic>
        <p:nvPicPr>
          <p:cNvPr id="2097214" name="3 İçerik Yer Tutucusu" descr="396.jpg"/>
          <p:cNvPicPr>
            <a:picLocks noChangeAspect="1" noGrp="1"/>
          </p:cNvPicPr>
          <p:nvPr>
            <p:ph idx="1"/>
          </p:nvPr>
        </p:nvPicPr>
        <p:blipFill>
          <a:blip xmlns:r="http://schemas.openxmlformats.org/officeDocument/2006/relationships" r:embed="rId1"/>
          <a:stretch>
            <a:fillRect/>
          </a:stretch>
        </p:blipFill>
        <p:spPr>
          <a:xfrm>
            <a:off x="357158" y="1857364"/>
            <a:ext cx="8358246" cy="464347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98" name="1 Başlık"/>
          <p:cNvSpPr>
            <a:spLocks noGrp="1"/>
          </p:cNvSpPr>
          <p:nvPr>
            <p:ph type="title"/>
          </p:nvPr>
        </p:nvSpPr>
        <p:spPr/>
        <p:txBody>
          <a:bodyPr/>
          <a:p>
            <a:r>
              <a:rPr dirty="0" lang="tr-TR"/>
              <a:t> </a:t>
            </a:r>
          </a:p>
        </p:txBody>
      </p:sp>
      <p:sp>
        <p:nvSpPr>
          <p:cNvPr id="1048699" name="2 İçerik Yer Tutucusu"/>
          <p:cNvSpPr>
            <a:spLocks noGrp="1"/>
          </p:cNvSpPr>
          <p:nvPr>
            <p:ph idx="1"/>
          </p:nvPr>
        </p:nvSpPr>
        <p:spPr>
          <a:xfrm>
            <a:off x="4214810" y="214290"/>
            <a:ext cx="4929190" cy="6240518"/>
          </a:xfrm>
        </p:spPr>
        <p:txBody>
          <a:bodyPr>
            <a:normAutofit/>
          </a:bodyPr>
          <a:p>
            <a:r>
              <a:rPr dirty="0" lang="tr-TR"/>
              <a:t> Öğretmen :46</a:t>
            </a:r>
          </a:p>
          <a:p>
            <a:r>
              <a:rPr dirty="0" lang="tr-TR"/>
              <a:t> Öğrenci :648</a:t>
            </a:r>
          </a:p>
          <a:p>
            <a:r>
              <a:rPr dirty="0" lang="tr-TR"/>
              <a:t> Derslik :22</a:t>
            </a:r>
          </a:p>
          <a:p>
            <a:r>
              <a:rPr dirty="0" lang="tr-TR"/>
              <a:t> Atölye-İşlik :2</a:t>
            </a:r>
          </a:p>
          <a:p>
            <a:r>
              <a:rPr dirty="0" lang="tr-TR"/>
              <a:t> Konferans Salonu :1</a:t>
            </a:r>
          </a:p>
          <a:p>
            <a:r>
              <a:rPr dirty="0" lang="tr-TR"/>
              <a:t> Toplantı Salonu :1</a:t>
            </a:r>
          </a:p>
          <a:p>
            <a:r>
              <a:rPr dirty="0" lang="tr-TR"/>
              <a:t> Spor Salonu :1</a:t>
            </a:r>
          </a:p>
          <a:p>
            <a:r>
              <a:rPr dirty="0" lang="tr-TR"/>
              <a:t> Kimya </a:t>
            </a:r>
            <a:r>
              <a:rPr dirty="0" lang="tr-TR" err="1"/>
              <a:t>Laboratuvarı</a:t>
            </a:r>
            <a:r>
              <a:rPr dirty="0" lang="tr-TR"/>
              <a:t> :1</a:t>
            </a:r>
          </a:p>
          <a:p>
            <a:r>
              <a:rPr dirty="0" lang="tr-TR"/>
              <a:t> Biyoloji </a:t>
            </a:r>
            <a:r>
              <a:rPr dirty="0" lang="tr-TR" err="1"/>
              <a:t>Laboratuvarı</a:t>
            </a:r>
            <a:r>
              <a:rPr dirty="0" lang="tr-TR"/>
              <a:t> :1</a:t>
            </a:r>
          </a:p>
          <a:p>
            <a:r>
              <a:rPr dirty="0" lang="tr-TR"/>
              <a:t> Kütüphane :1</a:t>
            </a:r>
          </a:p>
          <a:p>
            <a:r>
              <a:rPr dirty="0" lang="tr-TR"/>
              <a:t> Yemekhane :1</a:t>
            </a:r>
          </a:p>
          <a:p>
            <a:endParaRPr dirty="0" lang="tr-TR"/>
          </a:p>
        </p:txBody>
      </p:sp>
      <p:pic>
        <p:nvPicPr>
          <p:cNvPr id="2097215" name="3 Resim" descr="Ekran Alıntısı.PNG"/>
          <p:cNvPicPr>
            <a:picLocks noChangeAspect="1"/>
          </p:cNvPicPr>
          <p:nvPr/>
        </p:nvPicPr>
        <p:blipFill>
          <a:blip xmlns:r="http://schemas.openxmlformats.org/officeDocument/2006/relationships" r:embed="rId1"/>
          <a:stretch>
            <a:fillRect/>
          </a:stretch>
        </p:blipFill>
        <p:spPr>
          <a:xfrm>
            <a:off x="428596" y="500042"/>
            <a:ext cx="3605688" cy="5786478"/>
          </a:xfrm>
          <a:prstGeom prst="rec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00" name="1 Başlık"/>
          <p:cNvSpPr>
            <a:spLocks noGrp="1"/>
          </p:cNvSpPr>
          <p:nvPr>
            <p:ph type="title"/>
          </p:nvPr>
        </p:nvSpPr>
        <p:spPr>
          <a:xfrm>
            <a:off x="0" y="267494"/>
            <a:ext cx="8929718" cy="1399032"/>
          </a:xfrm>
        </p:spPr>
        <p:txBody>
          <a:bodyPr/>
          <a:p>
            <a:pPr algn="ctr"/>
            <a:r>
              <a:rPr dirty="0" lang="tr-TR"/>
              <a:t>ÖZDEMİR SABANCI EMİRGAN ANADOLU LİSESİ</a:t>
            </a:r>
          </a:p>
        </p:txBody>
      </p:sp>
      <p:pic>
        <p:nvPicPr>
          <p:cNvPr id="2097216" name="3 İçerik Yer Tutucusu" descr="1203_1_kalici_eserler_ozdemir_sabanci_emirgan_anadolu_lisesi_istanbul_01.jpg"/>
          <p:cNvPicPr>
            <a:picLocks noChangeAspect="1" noGrp="1"/>
          </p:cNvPicPr>
          <p:nvPr>
            <p:ph idx="1"/>
          </p:nvPr>
        </p:nvPicPr>
        <p:blipFill>
          <a:blip xmlns:r="http://schemas.openxmlformats.org/officeDocument/2006/relationships" r:embed="rId1"/>
          <a:stretch>
            <a:fillRect/>
          </a:stretch>
        </p:blipFill>
        <p:spPr>
          <a:xfrm>
            <a:off x="457200" y="1889093"/>
            <a:ext cx="8229600" cy="4559364"/>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01" name="1 Başlık"/>
          <p:cNvSpPr>
            <a:spLocks noGrp="1"/>
          </p:cNvSpPr>
          <p:nvPr>
            <p:ph type="title"/>
          </p:nvPr>
        </p:nvSpPr>
        <p:spPr/>
        <p:txBody>
          <a:bodyPr/>
          <a:p>
            <a:r>
              <a:rPr dirty="0" lang="tr-TR"/>
              <a:t> </a:t>
            </a:r>
          </a:p>
        </p:txBody>
      </p:sp>
      <p:sp>
        <p:nvSpPr>
          <p:cNvPr id="1048702" name="2 İçerik Yer Tutucusu"/>
          <p:cNvSpPr>
            <a:spLocks noGrp="1"/>
          </p:cNvSpPr>
          <p:nvPr>
            <p:ph idx="1"/>
          </p:nvPr>
        </p:nvSpPr>
        <p:spPr>
          <a:xfrm>
            <a:off x="4572000" y="357166"/>
            <a:ext cx="4572000" cy="6097642"/>
          </a:xfrm>
        </p:spPr>
        <p:txBody>
          <a:bodyPr>
            <a:normAutofit/>
          </a:bodyPr>
          <a:p>
            <a:r>
              <a:rPr dirty="0" lang="tr-TR"/>
              <a:t> Öğretmen :40</a:t>
            </a:r>
          </a:p>
          <a:p>
            <a:r>
              <a:rPr dirty="0" lang="tr-TR"/>
              <a:t> Öğrenci :524</a:t>
            </a:r>
          </a:p>
          <a:p>
            <a:r>
              <a:rPr dirty="0" lang="tr-TR"/>
              <a:t> Derslik :16</a:t>
            </a:r>
          </a:p>
          <a:p>
            <a:r>
              <a:rPr dirty="0" lang="tr-TR"/>
              <a:t> Atölye-İşlik :1</a:t>
            </a:r>
          </a:p>
          <a:p>
            <a:r>
              <a:rPr dirty="0" lang="tr-TR"/>
              <a:t> Konferans Salonu :1</a:t>
            </a:r>
          </a:p>
          <a:p>
            <a:r>
              <a:rPr dirty="0" lang="tr-TR"/>
              <a:t> Spor Salonu :1</a:t>
            </a:r>
          </a:p>
          <a:p>
            <a:r>
              <a:rPr dirty="0" lang="tr-TR"/>
              <a:t> Fen </a:t>
            </a:r>
            <a:r>
              <a:rPr dirty="0" lang="tr-TR" err="1"/>
              <a:t>Laboratuvarı</a:t>
            </a:r>
            <a:r>
              <a:rPr dirty="0" lang="tr-TR"/>
              <a:t> :1</a:t>
            </a:r>
          </a:p>
          <a:p>
            <a:r>
              <a:rPr dirty="0" lang="tr-TR"/>
              <a:t> BT Sınıfı :1</a:t>
            </a:r>
          </a:p>
          <a:p>
            <a:r>
              <a:rPr dirty="0" lang="tr-TR"/>
              <a:t> Resim Sınıfı :1</a:t>
            </a:r>
          </a:p>
          <a:p>
            <a:r>
              <a:rPr dirty="0" lang="tr-TR"/>
              <a:t> Kütüphane :1</a:t>
            </a:r>
          </a:p>
          <a:p>
            <a:endParaRPr dirty="0" lang="tr-TR"/>
          </a:p>
        </p:txBody>
      </p:sp>
      <p:pic>
        <p:nvPicPr>
          <p:cNvPr id="2097217" name="3 Resim" descr="Ekran Alıntısı.PNG"/>
          <p:cNvPicPr>
            <a:picLocks noChangeAspect="1"/>
          </p:cNvPicPr>
          <p:nvPr/>
        </p:nvPicPr>
        <p:blipFill>
          <a:blip xmlns:r="http://schemas.openxmlformats.org/officeDocument/2006/relationships" r:embed="rId1"/>
          <a:stretch>
            <a:fillRect/>
          </a:stretch>
        </p:blipFill>
        <p:spPr>
          <a:xfrm>
            <a:off x="428596" y="428604"/>
            <a:ext cx="3929090" cy="5857916"/>
          </a:xfrm>
          <a:prstGeom prst="rec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03" name="1 Başlık"/>
          <p:cNvSpPr>
            <a:spLocks noGrp="1"/>
          </p:cNvSpPr>
          <p:nvPr>
            <p:ph type="title"/>
          </p:nvPr>
        </p:nvSpPr>
        <p:spPr>
          <a:xfrm>
            <a:off x="-285784" y="267494"/>
            <a:ext cx="9429784" cy="1399032"/>
          </a:xfrm>
        </p:spPr>
        <p:txBody>
          <a:bodyPr>
            <a:normAutofit/>
          </a:bodyPr>
          <a:p>
            <a:r>
              <a:rPr dirty="0" sz="4000" lang="tr-TR"/>
              <a:t>İSTANBUL ATATÜRK ANADOLU LİSESİ</a:t>
            </a:r>
          </a:p>
        </p:txBody>
      </p:sp>
      <p:pic>
        <p:nvPicPr>
          <p:cNvPr id="2097218" name="3 İçerik Yer Tutucusu" descr="k_27111012_okul8.jpg"/>
          <p:cNvPicPr>
            <a:picLocks noChangeAspect="1" noGrp="1"/>
          </p:cNvPicPr>
          <p:nvPr>
            <p:ph idx="1"/>
          </p:nvPr>
        </p:nvPicPr>
        <p:blipFill>
          <a:blip xmlns:r="http://schemas.openxmlformats.org/officeDocument/2006/relationships" r:embed="rId1"/>
          <a:stretch>
            <a:fillRect/>
          </a:stretch>
        </p:blipFill>
        <p:spPr>
          <a:xfrm>
            <a:off x="571472" y="1714488"/>
            <a:ext cx="7786742" cy="4429156"/>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04" name="1 Başlık"/>
          <p:cNvSpPr>
            <a:spLocks noGrp="1"/>
          </p:cNvSpPr>
          <p:nvPr>
            <p:ph type="title"/>
          </p:nvPr>
        </p:nvSpPr>
        <p:spPr/>
        <p:txBody>
          <a:bodyPr/>
          <a:p>
            <a:r>
              <a:rPr dirty="0" lang="tr-TR"/>
              <a:t> </a:t>
            </a:r>
          </a:p>
        </p:txBody>
      </p:sp>
      <p:sp>
        <p:nvSpPr>
          <p:cNvPr id="1048705" name="2 İçerik Yer Tutucusu"/>
          <p:cNvSpPr>
            <a:spLocks noGrp="1"/>
          </p:cNvSpPr>
          <p:nvPr>
            <p:ph idx="1"/>
          </p:nvPr>
        </p:nvSpPr>
        <p:spPr>
          <a:xfrm>
            <a:off x="4286248" y="214290"/>
            <a:ext cx="4857752" cy="6643710"/>
          </a:xfrm>
        </p:spPr>
        <p:txBody>
          <a:bodyPr>
            <a:normAutofit/>
          </a:bodyPr>
          <a:p>
            <a:r>
              <a:rPr dirty="0" lang="tr-TR"/>
              <a:t> Öğretmen :28</a:t>
            </a:r>
          </a:p>
          <a:p>
            <a:r>
              <a:rPr dirty="0" lang="tr-TR"/>
              <a:t> Öğrenci :353</a:t>
            </a:r>
          </a:p>
          <a:p>
            <a:r>
              <a:rPr dirty="0" lang="tr-TR"/>
              <a:t> Derslik :13</a:t>
            </a:r>
          </a:p>
          <a:p>
            <a:r>
              <a:rPr dirty="0" lang="tr-TR"/>
              <a:t> Konferans Salonu :1</a:t>
            </a:r>
          </a:p>
          <a:p>
            <a:r>
              <a:rPr dirty="0" lang="tr-TR"/>
              <a:t> Spor Salonu :2</a:t>
            </a:r>
          </a:p>
          <a:p>
            <a:r>
              <a:rPr dirty="0" lang="tr-TR"/>
              <a:t> Biyoloji </a:t>
            </a:r>
            <a:r>
              <a:rPr dirty="0" lang="tr-TR" err="1"/>
              <a:t>Laboratuvarı</a:t>
            </a:r>
            <a:r>
              <a:rPr dirty="0" lang="tr-TR"/>
              <a:t> :1</a:t>
            </a:r>
          </a:p>
          <a:p>
            <a:r>
              <a:rPr dirty="0" lang="tr-TR"/>
              <a:t> Fizik </a:t>
            </a:r>
            <a:r>
              <a:rPr dirty="0" lang="tr-TR" err="1"/>
              <a:t>Laboratuvarı</a:t>
            </a:r>
            <a:r>
              <a:rPr dirty="0" lang="tr-TR"/>
              <a:t> :1</a:t>
            </a:r>
          </a:p>
          <a:p>
            <a:r>
              <a:rPr dirty="0" lang="tr-TR"/>
              <a:t> Resim Sınıfı :1</a:t>
            </a:r>
          </a:p>
          <a:p>
            <a:r>
              <a:rPr dirty="0" lang="tr-TR"/>
              <a:t> Kütüphane :1</a:t>
            </a:r>
          </a:p>
          <a:p>
            <a:endParaRPr dirty="0" lang="tr-TR"/>
          </a:p>
        </p:txBody>
      </p:sp>
      <p:pic>
        <p:nvPicPr>
          <p:cNvPr id="2097219" name="4 Resim" descr="Ekran Alıntısı.PNG"/>
          <p:cNvPicPr>
            <a:picLocks noChangeAspect="1"/>
          </p:cNvPicPr>
          <p:nvPr/>
        </p:nvPicPr>
        <p:blipFill>
          <a:blip xmlns:r="http://schemas.openxmlformats.org/officeDocument/2006/relationships" r:embed="rId1"/>
          <a:stretch>
            <a:fillRect/>
          </a:stretch>
        </p:blipFill>
        <p:spPr>
          <a:xfrm>
            <a:off x="285720" y="642918"/>
            <a:ext cx="3848581" cy="5786478"/>
          </a:xfrm>
          <a:prstGeom prst="rec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06" name="1 Başlık"/>
          <p:cNvSpPr>
            <a:spLocks noGrp="1"/>
          </p:cNvSpPr>
          <p:nvPr>
            <p:ph type="title"/>
          </p:nvPr>
        </p:nvSpPr>
        <p:spPr/>
        <p:txBody>
          <a:bodyPr/>
          <a:p>
            <a:r>
              <a:rPr dirty="0" lang="tr-TR"/>
              <a:t>EYÜPSULTAN ANADOLU LİSESİ</a:t>
            </a:r>
          </a:p>
        </p:txBody>
      </p:sp>
      <p:pic>
        <p:nvPicPr>
          <p:cNvPr id="2097220" name="3 İçerik Yer Tutucusu" descr="335.jpg"/>
          <p:cNvPicPr>
            <a:picLocks noChangeAspect="1" noGrp="1"/>
          </p:cNvPicPr>
          <p:nvPr>
            <p:ph idx="1"/>
          </p:nvPr>
        </p:nvPicPr>
        <p:blipFill>
          <a:blip xmlns:r="http://schemas.openxmlformats.org/officeDocument/2006/relationships" r:embed="rId1"/>
          <a:stretch>
            <a:fillRect/>
          </a:stretch>
        </p:blipFill>
        <p:spPr>
          <a:xfrm>
            <a:off x="586809" y="1857364"/>
            <a:ext cx="8129151" cy="4714908"/>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07" name="1 Başlık"/>
          <p:cNvSpPr>
            <a:spLocks noGrp="1"/>
          </p:cNvSpPr>
          <p:nvPr>
            <p:ph type="title"/>
          </p:nvPr>
        </p:nvSpPr>
        <p:spPr/>
        <p:txBody>
          <a:bodyPr/>
          <a:p>
            <a:r>
              <a:rPr dirty="0" lang="tr-TR"/>
              <a:t> </a:t>
            </a:r>
          </a:p>
        </p:txBody>
      </p:sp>
      <p:sp>
        <p:nvSpPr>
          <p:cNvPr id="1048708" name="2 İçerik Yer Tutucusu"/>
          <p:cNvSpPr>
            <a:spLocks noGrp="1"/>
          </p:cNvSpPr>
          <p:nvPr>
            <p:ph idx="1"/>
          </p:nvPr>
        </p:nvSpPr>
        <p:spPr>
          <a:xfrm>
            <a:off x="4357686" y="500042"/>
            <a:ext cx="4786314" cy="5954766"/>
          </a:xfrm>
        </p:spPr>
        <p:txBody>
          <a:bodyPr/>
          <a:p>
            <a:r>
              <a:rPr dirty="0" lang="tr-TR"/>
              <a:t> Öğretmen :44</a:t>
            </a:r>
          </a:p>
          <a:p>
            <a:r>
              <a:rPr dirty="0" lang="tr-TR"/>
              <a:t> Öğrenci :670</a:t>
            </a:r>
          </a:p>
          <a:p>
            <a:r>
              <a:rPr dirty="0" lang="tr-TR"/>
              <a:t> Derslik :23</a:t>
            </a:r>
          </a:p>
          <a:p>
            <a:r>
              <a:rPr dirty="0" lang="tr-TR"/>
              <a:t> Atölye-İşlik :23</a:t>
            </a:r>
          </a:p>
          <a:p>
            <a:r>
              <a:rPr dirty="0" lang="tr-TR"/>
              <a:t> Konferans Salonu :1</a:t>
            </a:r>
          </a:p>
          <a:p>
            <a:r>
              <a:rPr dirty="0" lang="tr-TR"/>
              <a:t> Spor Salonu :1</a:t>
            </a:r>
          </a:p>
          <a:p>
            <a:r>
              <a:rPr dirty="0" lang="tr-TR"/>
              <a:t> Fen </a:t>
            </a:r>
            <a:r>
              <a:rPr dirty="0" lang="tr-TR" err="1"/>
              <a:t>Laboratuvarı</a:t>
            </a:r>
            <a:r>
              <a:rPr dirty="0" lang="tr-TR"/>
              <a:t> :2</a:t>
            </a:r>
          </a:p>
          <a:p>
            <a:r>
              <a:rPr dirty="0" lang="tr-TR"/>
              <a:t> Kütüphane :1</a:t>
            </a:r>
          </a:p>
          <a:p>
            <a:endParaRPr dirty="0" lang="tr-TR"/>
          </a:p>
        </p:txBody>
      </p:sp>
      <p:pic>
        <p:nvPicPr>
          <p:cNvPr id="2097221" name="4 Resim" descr="Ekran Alıntısı.PNG"/>
          <p:cNvPicPr>
            <a:picLocks noChangeAspect="1"/>
          </p:cNvPicPr>
          <p:nvPr/>
        </p:nvPicPr>
        <p:blipFill>
          <a:blip xmlns:r="http://schemas.openxmlformats.org/officeDocument/2006/relationships" r:embed="rId1"/>
          <a:stretch>
            <a:fillRect/>
          </a:stretch>
        </p:blipFill>
        <p:spPr>
          <a:xfrm>
            <a:off x="571472" y="571480"/>
            <a:ext cx="3786214" cy="5929354"/>
          </a:xfrm>
          <a:prstGeom prst="rec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05" name="1 Başlık"/>
          <p:cNvSpPr>
            <a:spLocks noGrp="1"/>
          </p:cNvSpPr>
          <p:nvPr>
            <p:ph type="title"/>
          </p:nvPr>
        </p:nvSpPr>
        <p:spPr/>
        <p:txBody>
          <a:bodyPr/>
          <a:p>
            <a:r>
              <a:rPr dirty="0" lang="tr-TR"/>
              <a:t> </a:t>
            </a:r>
          </a:p>
        </p:txBody>
      </p:sp>
      <p:sp>
        <p:nvSpPr>
          <p:cNvPr id="1048606" name="2 İçerik Yer Tutucusu"/>
          <p:cNvSpPr>
            <a:spLocks noGrp="1"/>
          </p:cNvSpPr>
          <p:nvPr>
            <p:ph idx="1"/>
          </p:nvPr>
        </p:nvSpPr>
        <p:spPr>
          <a:xfrm>
            <a:off x="4786314" y="642918"/>
            <a:ext cx="3900486" cy="5811890"/>
          </a:xfrm>
        </p:spPr>
        <p:txBody>
          <a:bodyPr>
            <a:normAutofit fontScale="86667" lnSpcReduction="20000"/>
          </a:bodyPr>
          <a:p>
            <a:r>
              <a:rPr dirty="0" lang="tr-TR"/>
              <a:t> Öğretmen :76</a:t>
            </a:r>
          </a:p>
          <a:p>
            <a:r>
              <a:rPr dirty="0" lang="tr-TR"/>
              <a:t> Öğrenci :1429</a:t>
            </a:r>
          </a:p>
          <a:p>
            <a:r>
              <a:rPr dirty="0" lang="tr-TR"/>
              <a:t> Derslik :32</a:t>
            </a:r>
          </a:p>
          <a:p>
            <a:r>
              <a:rPr dirty="0" lang="tr-TR"/>
              <a:t> Konferans Salonu :1</a:t>
            </a:r>
          </a:p>
          <a:p>
            <a:r>
              <a:rPr dirty="0" lang="tr-TR"/>
              <a:t> Spor Salonu :1</a:t>
            </a:r>
          </a:p>
          <a:p>
            <a:r>
              <a:rPr dirty="0" lang="tr-TR"/>
              <a:t> Fen </a:t>
            </a:r>
            <a:r>
              <a:rPr dirty="0" lang="tr-TR" err="1"/>
              <a:t>Laboratuvarı</a:t>
            </a:r>
            <a:r>
              <a:rPr dirty="0" lang="tr-TR"/>
              <a:t> :5</a:t>
            </a:r>
          </a:p>
          <a:p>
            <a:r>
              <a:rPr dirty="0" lang="tr-TR"/>
              <a:t> BT Sınıfı :2</a:t>
            </a:r>
          </a:p>
          <a:p>
            <a:r>
              <a:rPr dirty="0" lang="tr-TR"/>
              <a:t> Müzik Sınıfı :2</a:t>
            </a:r>
          </a:p>
          <a:p>
            <a:r>
              <a:rPr dirty="0" lang="tr-TR"/>
              <a:t> Resim Sınıfı :2</a:t>
            </a:r>
          </a:p>
          <a:p>
            <a:r>
              <a:rPr dirty="0" lang="tr-TR"/>
              <a:t> Kütüphane :1</a:t>
            </a:r>
          </a:p>
          <a:p>
            <a:r>
              <a:rPr dirty="0" lang="tr-TR"/>
              <a:t> Revir:1</a:t>
            </a:r>
          </a:p>
          <a:p>
            <a:r>
              <a:rPr dirty="0" lang="tr-TR"/>
              <a:t>Okul Beşiktaş ilçesi, 4. Levent mahallesinde bulunmaktadır.</a:t>
            </a:r>
          </a:p>
          <a:p>
            <a:pPr>
              <a:buNone/>
            </a:pPr>
            <a:br>
              <a:rPr dirty="0" lang="tr-TR"/>
            </a:br>
            <a:endParaRPr dirty="0" lang="tr-TR"/>
          </a:p>
        </p:txBody>
      </p:sp>
      <p:pic>
        <p:nvPicPr>
          <p:cNvPr id="2097155" name="3 Resim" descr="Ekran Alıntısı.PNG"/>
          <p:cNvPicPr>
            <a:picLocks noChangeAspect="1"/>
          </p:cNvPicPr>
          <p:nvPr/>
        </p:nvPicPr>
        <p:blipFill>
          <a:blip xmlns:r="http://schemas.openxmlformats.org/officeDocument/2006/relationships" r:embed="rId1"/>
          <a:stretch>
            <a:fillRect/>
          </a:stretch>
        </p:blipFill>
        <p:spPr>
          <a:xfrm>
            <a:off x="571472" y="500042"/>
            <a:ext cx="4000528" cy="5643602"/>
          </a:xfrm>
          <a:prstGeom prst="rec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709" name="1 Başlık"/>
          <p:cNvSpPr>
            <a:spLocks noGrp="1"/>
          </p:cNvSpPr>
          <p:nvPr>
            <p:ph type="title"/>
          </p:nvPr>
        </p:nvSpPr>
        <p:spPr/>
        <p:txBody>
          <a:bodyPr/>
          <a:p>
            <a:r>
              <a:rPr dirty="0" lang="tr-TR"/>
              <a:t> </a:t>
            </a:r>
          </a:p>
        </p:txBody>
      </p:sp>
      <p:sp>
        <p:nvSpPr>
          <p:cNvPr id="1048710" name="İçerik Yer Tutucusu 4"/>
          <p:cNvSpPr>
            <a:spLocks noGrp="1"/>
          </p:cNvSpPr>
          <p:nvPr>
            <p:ph idx="1"/>
          </p:nvPr>
        </p:nvSpPr>
        <p:spPr/>
        <p:txBody>
          <a:bodyPr/>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07" name="1 Başlık"/>
          <p:cNvSpPr>
            <a:spLocks noGrp="1"/>
          </p:cNvSpPr>
          <p:nvPr>
            <p:ph type="title"/>
          </p:nvPr>
        </p:nvSpPr>
        <p:spPr>
          <a:xfrm>
            <a:off x="0" y="267494"/>
            <a:ext cx="9144000" cy="1399032"/>
          </a:xfrm>
        </p:spPr>
        <p:txBody>
          <a:bodyPr>
            <a:normAutofit/>
          </a:bodyPr>
          <a:p>
            <a:r>
              <a:rPr dirty="0" sz="4000" lang="tr-TR"/>
              <a:t>DR SADIK AHMET ANADOLU LİSESİ</a:t>
            </a:r>
          </a:p>
        </p:txBody>
      </p:sp>
      <p:pic>
        <p:nvPicPr>
          <p:cNvPr id="2097156" name="3 İçerik Yer Tutucusu" descr="6ff15554d615194c3003e4aa2ec9d327.jpg"/>
          <p:cNvPicPr>
            <a:picLocks noChangeAspect="1" noGrp="1"/>
          </p:cNvPicPr>
          <p:nvPr>
            <p:ph idx="1"/>
          </p:nvPr>
        </p:nvPicPr>
        <p:blipFill>
          <a:blip xmlns:r="http://schemas.openxmlformats.org/officeDocument/2006/relationships" r:embed="rId1"/>
          <a:stretch>
            <a:fillRect/>
          </a:stretch>
        </p:blipFill>
        <p:spPr>
          <a:xfrm>
            <a:off x="357158" y="1500174"/>
            <a:ext cx="8143932" cy="4954601"/>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Kalabalık">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algn="t" blurRad="63500" dir="14700000" dist="25400" rotWithShape="0">
              <a:srgbClr val="000000">
                <a:alpha val="50000"/>
              </a:srgbClr>
            </a:outerShdw>
          </a:effectLst>
        </a:effectStyle>
        <a:effectStyle>
          <a:effectLst>
            <a:outerShdw algn="t" blurRad="50800" dir="14700000" dist="38100" rotWithShape="0">
              <a:srgbClr val="000000">
                <a:alpha val="60000"/>
              </a:srgbClr>
            </a:outerShdw>
          </a:effectLst>
        </a:effectStyle>
        <a:effectStyle>
          <a:effectLst>
            <a:outerShdw algn="t" blurRad="50800" dir="14700000" dist="38100" rotWithShape="0">
              <a:srgbClr val="000000">
                <a:alpha val="60000"/>
              </a:srgbClr>
            </a:outerShdw>
          </a:effectLst>
          <a:scene3d>
            <a:camera prst="orthographicFront" fov="0">
              <a:rot lat="0" lon="0" rev="0"/>
            </a:camera>
            <a:lightRig dir="t" rig="contrasting">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algn="tl" flip="none" sx="70000" sy="70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ATATÜRK ORTAOKULU Psikolojik Danışma ve Rehberlik Servisi</dc:title>
  <dc:creator>Acer</dc:creator>
  <cp:lastModifiedBy>Tuba Sünbül</cp:lastModifiedBy>
  <dcterms:created xsi:type="dcterms:W3CDTF">2021-01-09T13:22:36Z</dcterms:created>
  <dcterms:modified xsi:type="dcterms:W3CDTF">2021-03-20T17:39:48Z</dcterms:modified>
</cp:coreProperties>
</file>